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 id="2147483709" r:id="rId3"/>
  </p:sldMasterIdLst>
  <p:notesMasterIdLst>
    <p:notesMasterId r:id="rId2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9144000" cy="5143500" type="screen16x9"/>
  <p:notesSz cx="6858000" cy="9144000"/>
  <p:embeddedFontLst>
    <p:embeddedFont>
      <p:font typeface="Anton" pitchFamily="2" charset="0"/>
      <p:regular r:id="rId22"/>
    </p:embeddedFont>
    <p:embeddedFont>
      <p:font typeface="Barlow Light" panose="00000400000000000000" pitchFamily="2" charset="0"/>
      <p:regular r:id="rId23"/>
      <p:bold r:id="rId24"/>
      <p:italic r:id="rId25"/>
      <p:boldItalic r:id="rId26"/>
    </p:embeddedFont>
    <p:embeddedFont>
      <p:font typeface="DM Sans" panose="020B0604020202020204" pitchFamily="2" charset="0"/>
      <p:regular r:id="rId27"/>
      <p:bold r:id="rId28"/>
      <p:italic r:id="rId29"/>
      <p:boldItalic r:id="rId30"/>
    </p:embeddedFont>
    <p:embeddedFont>
      <p:font typeface="DM Serif Display" pitchFamily="2" charset="0"/>
      <p:regular r:id="rId31"/>
      <p:italic r:id="rId32"/>
    </p:embeddedFont>
    <p:embeddedFont>
      <p:font typeface="Fira Sans Extra Condensed Medium" panose="020B0604020202020204" charset="0"/>
      <p:regular r:id="rId33"/>
      <p:bold r:id="rId34"/>
      <p:italic r:id="rId35"/>
      <p:boldItalic r:id="rId36"/>
    </p:embeddedFont>
    <p:embeddedFont>
      <p:font typeface="Josefin Sans" panose="020B0604020202020204" pitchFamily="2" charset="0"/>
      <p:regular r:id="rId37"/>
      <p:bold r:id="rId38"/>
      <p:italic r:id="rId39"/>
      <p:boldItalic r:id="rId40"/>
    </p:embeddedFont>
    <p:embeddedFont>
      <p:font typeface="Josefin Slab" pitchFamily="2" charset="0"/>
      <p:regular r:id="rId41"/>
      <p:bold r:id="rId42"/>
      <p:italic r:id="rId43"/>
      <p:boldItalic r:id="rId44"/>
    </p:embeddedFont>
    <p:embeddedFont>
      <p:font typeface="Lexend Deca" panose="020B0604020202020204" charset="0"/>
      <p:regular r:id="rId45"/>
      <p:bold r:id="rId46"/>
    </p:embeddedFont>
    <p:embeddedFont>
      <p:font typeface="Lexend Exa" panose="020B0604020202020204" charset="0"/>
      <p:regular r:id="rId47"/>
      <p:bold r:id="rId48"/>
    </p:embeddedFont>
    <p:embeddedFont>
      <p:font typeface="Roboto" panose="02000000000000000000" pitchFamily="2" charset="0"/>
      <p:regular r:id="rId49"/>
      <p:bold r:id="rId50"/>
      <p:italic r:id="rId51"/>
      <p:boldItalic r:id="rId52"/>
    </p:embeddedFont>
    <p:embeddedFont>
      <p:font typeface="Source Sans Pro" panose="020B0503030403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9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font" Target="fonts/font3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58"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customXml" Target="../customXml/item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font" Target="fonts/font35.fntdata"/><Relationship Id="rId8" Type="http://schemas.openxmlformats.org/officeDocument/2006/relationships/slide" Target="slides/slide5.xml"/><Relationship Id="rId51"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0.fntdata"/><Relationship Id="rId54" Type="http://schemas.openxmlformats.org/officeDocument/2006/relationships/font" Target="fonts/font33.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fb0acee4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g11fb0acee4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929654d4c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929654d4c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929654d4c0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929654d4c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929654d4c0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929654d4c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929654d4c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929654d4c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929654d4c0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929654d4c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976b0a568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976b0a568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f4309e4f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f4309e4f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20cb529f9f_1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6" name="Google Shape;476;g120cb529f9f_1_2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20cb529f9f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20cb529f9f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20ca2d8db5_0_160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20ca2d8db5_0_1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929654d4c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929654d4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0ca2d8db5_5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20ca2d8db5_5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929654d4c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929654d4c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0ca2d8db5_5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20ca2d8db5_5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929654d4c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929654d4c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20cb529f9f_1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20cb529f9f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57CFF"/>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
        <p:nvSpPr>
          <p:cNvPr id="11" name="Google Shape;11;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 name="Google Shape;12;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9pPr>
          </a:lstStyle>
          <a:p>
            <a:r>
              <a:t>xx%</a:t>
            </a:r>
          </a:p>
        </p:txBody>
      </p:sp>
      <p:sp>
        <p:nvSpPr>
          <p:cNvPr id="47" name="Google Shape;4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48" name="Google Shape;4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Title 01">
  <p:cSld name="BLANK_1">
    <p:spTree>
      <p:nvGrpSpPr>
        <p:cNvPr id="1" name="Shape 51"/>
        <p:cNvGrpSpPr/>
        <p:nvPr/>
      </p:nvGrpSpPr>
      <p:grpSpPr>
        <a:xfrm>
          <a:off x="0" y="0"/>
          <a:ext cx="0" cy="0"/>
          <a:chOff x="0" y="0"/>
          <a:chExt cx="0" cy="0"/>
        </a:xfrm>
      </p:grpSpPr>
      <p:sp>
        <p:nvSpPr>
          <p:cNvPr id="52" name="Google Shape;52;p1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p:nvPr/>
        </p:nvSpPr>
        <p:spPr>
          <a:xfrm>
            <a:off x="0" y="0"/>
            <a:ext cx="9144000" cy="607800"/>
          </a:xfrm>
          <a:prstGeom prst="rect">
            <a:avLst/>
          </a:prstGeom>
          <a:solidFill>
            <a:srgbClr val="457C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13"/>
          <p:cNvSpPr txBox="1">
            <a:spLocks noGrp="1"/>
          </p:cNvSpPr>
          <p:nvPr>
            <p:ph type="title"/>
          </p:nvPr>
        </p:nvSpPr>
        <p:spPr>
          <a:xfrm>
            <a:off x="457200" y="0"/>
            <a:ext cx="86685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DM Serif Display"/>
              <a:buNone/>
              <a:defRPr sz="26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Title 02">
  <p:cSld name="BLANK_1_1">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4"/>
          <p:cNvSpPr txBox="1"/>
          <p:nvPr/>
        </p:nvSpPr>
        <p:spPr>
          <a:xfrm>
            <a:off x="0" y="0"/>
            <a:ext cx="9144000" cy="5143500"/>
          </a:xfrm>
          <a:prstGeom prst="rect">
            <a:avLst/>
          </a:prstGeom>
          <a:solidFill>
            <a:srgbClr val="457C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457200" y="0"/>
            <a:ext cx="86685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DM Serif Display"/>
              <a:buNone/>
              <a:defRPr sz="26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9"/>
        <p:cNvGrpSpPr/>
        <p:nvPr/>
      </p:nvGrpSpPr>
      <p:grpSpPr>
        <a:xfrm>
          <a:off x="0" y="0"/>
          <a:ext cx="0" cy="0"/>
          <a:chOff x="0" y="0"/>
          <a:chExt cx="0" cy="0"/>
        </a:xfrm>
      </p:grpSpPr>
      <p:sp>
        <p:nvSpPr>
          <p:cNvPr id="60" name="Google Shape;60;p15"/>
          <p:cNvSpPr>
            <a:spLocks noGrp="1"/>
          </p:cNvSpPr>
          <p:nvPr>
            <p:ph type="pic" idx="2"/>
          </p:nvPr>
        </p:nvSpPr>
        <p:spPr>
          <a:xfrm>
            <a:off x="0" y="0"/>
            <a:ext cx="9144000" cy="5143500"/>
          </a:xfrm>
          <a:prstGeom prst="rect">
            <a:avLst/>
          </a:prstGeom>
          <a:solidFill>
            <a:srgbClr val="F2F2F2"/>
          </a:solidFill>
          <a:ln>
            <a:noFill/>
          </a:ln>
        </p:spPr>
      </p:sp>
      <p:sp>
        <p:nvSpPr>
          <p:cNvPr id="61" name="Google Shape;61;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2"/>
                </a:solidFill>
                <a:latin typeface="Source Sans Pro"/>
                <a:ea typeface="Source Sans Pro"/>
                <a:cs typeface="Source Sans Pro"/>
                <a:sym typeface="Source Sans Pro"/>
              </a:defRPr>
            </a:lvl1pPr>
            <a:lvl2pPr lvl="1" rtl="0">
              <a:buNone/>
              <a:defRPr sz="1300">
                <a:solidFill>
                  <a:schemeClr val="dk2"/>
                </a:solidFill>
                <a:latin typeface="Source Sans Pro"/>
                <a:ea typeface="Source Sans Pro"/>
                <a:cs typeface="Source Sans Pro"/>
                <a:sym typeface="Source Sans Pro"/>
              </a:defRPr>
            </a:lvl2pPr>
            <a:lvl3pPr lvl="2" rtl="0">
              <a:buNone/>
              <a:defRPr sz="1300">
                <a:solidFill>
                  <a:schemeClr val="dk2"/>
                </a:solidFill>
                <a:latin typeface="Source Sans Pro"/>
                <a:ea typeface="Source Sans Pro"/>
                <a:cs typeface="Source Sans Pro"/>
                <a:sym typeface="Source Sans Pro"/>
              </a:defRPr>
            </a:lvl3pPr>
            <a:lvl4pPr lvl="3" rtl="0">
              <a:buNone/>
              <a:defRPr sz="1300">
                <a:solidFill>
                  <a:schemeClr val="dk2"/>
                </a:solidFill>
                <a:latin typeface="Source Sans Pro"/>
                <a:ea typeface="Source Sans Pro"/>
                <a:cs typeface="Source Sans Pro"/>
                <a:sym typeface="Source Sans Pro"/>
              </a:defRPr>
            </a:lvl4pPr>
            <a:lvl5pPr lvl="4" rtl="0">
              <a:buNone/>
              <a:defRPr sz="1300">
                <a:solidFill>
                  <a:schemeClr val="dk2"/>
                </a:solidFill>
                <a:latin typeface="Source Sans Pro"/>
                <a:ea typeface="Source Sans Pro"/>
                <a:cs typeface="Source Sans Pro"/>
                <a:sym typeface="Source Sans Pro"/>
              </a:defRPr>
            </a:lvl5pPr>
            <a:lvl6pPr lvl="5" rtl="0">
              <a:buNone/>
              <a:defRPr sz="1300">
                <a:solidFill>
                  <a:schemeClr val="dk2"/>
                </a:solidFill>
                <a:latin typeface="Source Sans Pro"/>
                <a:ea typeface="Source Sans Pro"/>
                <a:cs typeface="Source Sans Pro"/>
                <a:sym typeface="Source Sans Pro"/>
              </a:defRPr>
            </a:lvl6pPr>
            <a:lvl7pPr lvl="6" rtl="0">
              <a:buNone/>
              <a:defRPr sz="1300">
                <a:solidFill>
                  <a:schemeClr val="dk2"/>
                </a:solidFill>
                <a:latin typeface="Source Sans Pro"/>
                <a:ea typeface="Source Sans Pro"/>
                <a:cs typeface="Source Sans Pro"/>
                <a:sym typeface="Source Sans Pro"/>
              </a:defRPr>
            </a:lvl7pPr>
            <a:lvl8pPr lvl="7" rtl="0">
              <a:buNone/>
              <a:defRPr sz="1300">
                <a:solidFill>
                  <a:schemeClr val="dk2"/>
                </a:solidFill>
                <a:latin typeface="Source Sans Pro"/>
                <a:ea typeface="Source Sans Pro"/>
                <a:cs typeface="Source Sans Pro"/>
                <a:sym typeface="Source Sans Pro"/>
              </a:defRPr>
            </a:lvl8pPr>
            <a:lvl9pPr lvl="8" rtl="0">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_3_1">
    <p:bg>
      <p:bgPr>
        <a:solidFill>
          <a:srgbClr val="2A2929"/>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ctrTitle"/>
          </p:nvPr>
        </p:nvSpPr>
        <p:spPr>
          <a:xfrm>
            <a:off x="2981800" y="3460088"/>
            <a:ext cx="5442900" cy="577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dk2"/>
              </a:buClr>
              <a:buSzPts val="1400"/>
              <a:buNone/>
              <a:defRPr sz="2400" b="1">
                <a:solidFill>
                  <a:srgbClr val="F7EECE"/>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64" name="Google Shape;64;p16"/>
          <p:cNvSpPr txBox="1">
            <a:spLocks noGrp="1"/>
          </p:cNvSpPr>
          <p:nvPr>
            <p:ph type="subTitle" idx="1"/>
          </p:nvPr>
        </p:nvSpPr>
        <p:spPr>
          <a:xfrm>
            <a:off x="3087700" y="1025275"/>
            <a:ext cx="5337000" cy="19554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None/>
              <a:defRPr sz="2200"/>
            </a:lvl1pPr>
            <a:lvl2pPr lvl="1" algn="r" rtl="0">
              <a:lnSpc>
                <a:spcPct val="100000"/>
              </a:lnSpc>
              <a:spcBef>
                <a:spcPts val="0"/>
              </a:spcBef>
              <a:spcAft>
                <a:spcPts val="0"/>
              </a:spcAft>
              <a:buNone/>
              <a:defRPr sz="2200"/>
            </a:lvl2pPr>
            <a:lvl3pPr lvl="2" algn="r" rtl="0">
              <a:lnSpc>
                <a:spcPct val="100000"/>
              </a:lnSpc>
              <a:spcBef>
                <a:spcPts val="0"/>
              </a:spcBef>
              <a:spcAft>
                <a:spcPts val="0"/>
              </a:spcAft>
              <a:buNone/>
              <a:defRPr sz="2200"/>
            </a:lvl3pPr>
            <a:lvl4pPr lvl="3" algn="r" rtl="0">
              <a:lnSpc>
                <a:spcPct val="100000"/>
              </a:lnSpc>
              <a:spcBef>
                <a:spcPts val="0"/>
              </a:spcBef>
              <a:spcAft>
                <a:spcPts val="0"/>
              </a:spcAft>
              <a:buNone/>
              <a:defRPr sz="2200"/>
            </a:lvl4pPr>
            <a:lvl5pPr lvl="4" algn="r" rtl="0">
              <a:lnSpc>
                <a:spcPct val="100000"/>
              </a:lnSpc>
              <a:spcBef>
                <a:spcPts val="0"/>
              </a:spcBef>
              <a:spcAft>
                <a:spcPts val="0"/>
              </a:spcAft>
              <a:buNone/>
              <a:defRPr sz="2200"/>
            </a:lvl5pPr>
            <a:lvl6pPr lvl="5" algn="r" rtl="0">
              <a:lnSpc>
                <a:spcPct val="100000"/>
              </a:lnSpc>
              <a:spcBef>
                <a:spcPts val="0"/>
              </a:spcBef>
              <a:spcAft>
                <a:spcPts val="0"/>
              </a:spcAft>
              <a:buNone/>
              <a:defRPr sz="2200"/>
            </a:lvl6pPr>
            <a:lvl7pPr lvl="6" algn="r" rtl="0">
              <a:lnSpc>
                <a:spcPct val="100000"/>
              </a:lnSpc>
              <a:spcBef>
                <a:spcPts val="0"/>
              </a:spcBef>
              <a:spcAft>
                <a:spcPts val="0"/>
              </a:spcAft>
              <a:buNone/>
              <a:defRPr sz="2200"/>
            </a:lvl7pPr>
            <a:lvl8pPr lvl="7" algn="r" rtl="0">
              <a:lnSpc>
                <a:spcPct val="100000"/>
              </a:lnSpc>
              <a:spcBef>
                <a:spcPts val="0"/>
              </a:spcBef>
              <a:spcAft>
                <a:spcPts val="0"/>
              </a:spcAft>
              <a:buNone/>
              <a:defRPr sz="2200"/>
            </a:lvl8pPr>
            <a:lvl9pPr lvl="8" algn="r" rtl="0">
              <a:lnSpc>
                <a:spcPct val="100000"/>
              </a:lnSpc>
              <a:spcBef>
                <a:spcPts val="0"/>
              </a:spcBef>
              <a:spcAft>
                <a:spcPts val="0"/>
              </a:spcAft>
              <a:buNone/>
              <a:defRPr sz="2200"/>
            </a:lvl9pPr>
          </a:lstStyle>
          <a:p>
            <a:endParaRPr/>
          </a:p>
        </p:txBody>
      </p:sp>
      <p:sp>
        <p:nvSpPr>
          <p:cNvPr id="65" name="Google Shape;65;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2"/>
                </a:solidFill>
                <a:latin typeface="Source Sans Pro"/>
                <a:ea typeface="Source Sans Pro"/>
                <a:cs typeface="Source Sans Pro"/>
                <a:sym typeface="Source Sans Pro"/>
              </a:defRPr>
            </a:lvl1pPr>
            <a:lvl2pPr lvl="1" rtl="0">
              <a:buNone/>
              <a:defRPr sz="1300">
                <a:solidFill>
                  <a:schemeClr val="dk2"/>
                </a:solidFill>
                <a:latin typeface="Source Sans Pro"/>
                <a:ea typeface="Source Sans Pro"/>
                <a:cs typeface="Source Sans Pro"/>
                <a:sym typeface="Source Sans Pro"/>
              </a:defRPr>
            </a:lvl2pPr>
            <a:lvl3pPr lvl="2" rtl="0">
              <a:buNone/>
              <a:defRPr sz="1300">
                <a:solidFill>
                  <a:schemeClr val="dk2"/>
                </a:solidFill>
                <a:latin typeface="Source Sans Pro"/>
                <a:ea typeface="Source Sans Pro"/>
                <a:cs typeface="Source Sans Pro"/>
                <a:sym typeface="Source Sans Pro"/>
              </a:defRPr>
            </a:lvl3pPr>
            <a:lvl4pPr lvl="3" rtl="0">
              <a:buNone/>
              <a:defRPr sz="1300">
                <a:solidFill>
                  <a:schemeClr val="dk2"/>
                </a:solidFill>
                <a:latin typeface="Source Sans Pro"/>
                <a:ea typeface="Source Sans Pro"/>
                <a:cs typeface="Source Sans Pro"/>
                <a:sym typeface="Source Sans Pro"/>
              </a:defRPr>
            </a:lvl4pPr>
            <a:lvl5pPr lvl="4" rtl="0">
              <a:buNone/>
              <a:defRPr sz="1300">
                <a:solidFill>
                  <a:schemeClr val="dk2"/>
                </a:solidFill>
                <a:latin typeface="Source Sans Pro"/>
                <a:ea typeface="Source Sans Pro"/>
                <a:cs typeface="Source Sans Pro"/>
                <a:sym typeface="Source Sans Pro"/>
              </a:defRPr>
            </a:lvl5pPr>
            <a:lvl6pPr lvl="5" rtl="0">
              <a:buNone/>
              <a:defRPr sz="1300">
                <a:solidFill>
                  <a:schemeClr val="dk2"/>
                </a:solidFill>
                <a:latin typeface="Source Sans Pro"/>
                <a:ea typeface="Source Sans Pro"/>
                <a:cs typeface="Source Sans Pro"/>
                <a:sym typeface="Source Sans Pro"/>
              </a:defRPr>
            </a:lvl6pPr>
            <a:lvl7pPr lvl="6" rtl="0">
              <a:buNone/>
              <a:defRPr sz="1300">
                <a:solidFill>
                  <a:schemeClr val="dk2"/>
                </a:solidFill>
                <a:latin typeface="Source Sans Pro"/>
                <a:ea typeface="Source Sans Pro"/>
                <a:cs typeface="Source Sans Pro"/>
                <a:sym typeface="Source Sans Pro"/>
              </a:defRPr>
            </a:lvl7pPr>
            <a:lvl8pPr lvl="7" rtl="0">
              <a:buNone/>
              <a:defRPr sz="1300">
                <a:solidFill>
                  <a:schemeClr val="dk2"/>
                </a:solidFill>
                <a:latin typeface="Source Sans Pro"/>
                <a:ea typeface="Source Sans Pro"/>
                <a:cs typeface="Source Sans Pro"/>
                <a:sym typeface="Source Sans Pro"/>
              </a:defRPr>
            </a:lvl8pPr>
            <a:lvl9pPr lvl="8" rtl="0">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p:cSld name="CUSTOM_11_1_2_2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ctrTitle"/>
          </p:nvPr>
        </p:nvSpPr>
        <p:spPr>
          <a:xfrm>
            <a:off x="185025" y="2251109"/>
            <a:ext cx="8774100" cy="136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F3F3F3"/>
              </a:buClr>
              <a:buSzPts val="6000"/>
              <a:buNone/>
              <a:defRPr sz="3000" b="1">
                <a:solidFill>
                  <a:srgbClr val="F3F3F3"/>
                </a:solidFill>
                <a:latin typeface="Josefin Sans"/>
                <a:ea typeface="Josefin Sans"/>
                <a:cs typeface="Josefin Sans"/>
                <a:sym typeface="Josefin Sans"/>
              </a:defRPr>
            </a:lvl1pPr>
            <a:lvl2pPr lvl="1" rtl="0">
              <a:spcBef>
                <a:spcPts val="0"/>
              </a:spcBef>
              <a:spcAft>
                <a:spcPts val="0"/>
              </a:spcAft>
              <a:buClr>
                <a:srgbClr val="F3F3F3"/>
              </a:buClr>
              <a:buSzPts val="7200"/>
              <a:buNone/>
              <a:defRPr sz="7200">
                <a:solidFill>
                  <a:srgbClr val="F3F3F3"/>
                </a:solidFill>
              </a:defRPr>
            </a:lvl2pPr>
            <a:lvl3pPr lvl="2" rtl="0">
              <a:spcBef>
                <a:spcPts val="0"/>
              </a:spcBef>
              <a:spcAft>
                <a:spcPts val="0"/>
              </a:spcAft>
              <a:buClr>
                <a:srgbClr val="F3F3F3"/>
              </a:buClr>
              <a:buSzPts val="7200"/>
              <a:buNone/>
              <a:defRPr sz="7200">
                <a:solidFill>
                  <a:srgbClr val="F3F3F3"/>
                </a:solidFill>
              </a:defRPr>
            </a:lvl3pPr>
            <a:lvl4pPr lvl="3" rtl="0">
              <a:spcBef>
                <a:spcPts val="0"/>
              </a:spcBef>
              <a:spcAft>
                <a:spcPts val="0"/>
              </a:spcAft>
              <a:buClr>
                <a:srgbClr val="F3F3F3"/>
              </a:buClr>
              <a:buSzPts val="7200"/>
              <a:buNone/>
              <a:defRPr sz="7200">
                <a:solidFill>
                  <a:srgbClr val="F3F3F3"/>
                </a:solidFill>
              </a:defRPr>
            </a:lvl4pPr>
            <a:lvl5pPr lvl="4" rtl="0">
              <a:spcBef>
                <a:spcPts val="0"/>
              </a:spcBef>
              <a:spcAft>
                <a:spcPts val="0"/>
              </a:spcAft>
              <a:buClr>
                <a:srgbClr val="F3F3F3"/>
              </a:buClr>
              <a:buSzPts val="7200"/>
              <a:buNone/>
              <a:defRPr sz="7200">
                <a:solidFill>
                  <a:srgbClr val="F3F3F3"/>
                </a:solidFill>
              </a:defRPr>
            </a:lvl5pPr>
            <a:lvl6pPr lvl="5" rtl="0">
              <a:spcBef>
                <a:spcPts val="0"/>
              </a:spcBef>
              <a:spcAft>
                <a:spcPts val="0"/>
              </a:spcAft>
              <a:buClr>
                <a:srgbClr val="F3F3F3"/>
              </a:buClr>
              <a:buSzPts val="7200"/>
              <a:buNone/>
              <a:defRPr sz="7200">
                <a:solidFill>
                  <a:srgbClr val="F3F3F3"/>
                </a:solidFill>
              </a:defRPr>
            </a:lvl6pPr>
            <a:lvl7pPr lvl="6" rtl="0">
              <a:spcBef>
                <a:spcPts val="0"/>
              </a:spcBef>
              <a:spcAft>
                <a:spcPts val="0"/>
              </a:spcAft>
              <a:buClr>
                <a:srgbClr val="F3F3F3"/>
              </a:buClr>
              <a:buSzPts val="7200"/>
              <a:buNone/>
              <a:defRPr sz="7200">
                <a:solidFill>
                  <a:srgbClr val="F3F3F3"/>
                </a:solidFill>
              </a:defRPr>
            </a:lvl7pPr>
            <a:lvl8pPr lvl="7" rtl="0">
              <a:spcBef>
                <a:spcPts val="0"/>
              </a:spcBef>
              <a:spcAft>
                <a:spcPts val="0"/>
              </a:spcAft>
              <a:buClr>
                <a:srgbClr val="F3F3F3"/>
              </a:buClr>
              <a:buSzPts val="7200"/>
              <a:buNone/>
              <a:defRPr sz="7200">
                <a:solidFill>
                  <a:srgbClr val="F3F3F3"/>
                </a:solidFill>
              </a:defRPr>
            </a:lvl8pPr>
            <a:lvl9pPr lvl="8" rtl="0">
              <a:spcBef>
                <a:spcPts val="0"/>
              </a:spcBef>
              <a:spcAft>
                <a:spcPts val="0"/>
              </a:spcAft>
              <a:buClr>
                <a:srgbClr val="F3F3F3"/>
              </a:buClr>
              <a:buSzPts val="7200"/>
              <a:buNone/>
              <a:defRPr sz="7200">
                <a:solidFill>
                  <a:srgbClr val="F3F3F3"/>
                </a:solidFill>
              </a:defRPr>
            </a:lvl9pPr>
          </a:lstStyle>
          <a:p>
            <a:endParaRPr/>
          </a:p>
        </p:txBody>
      </p:sp>
      <p:sp>
        <p:nvSpPr>
          <p:cNvPr id="68" name="Google Shape;68;p17"/>
          <p:cNvSpPr txBox="1">
            <a:spLocks noGrp="1"/>
          </p:cNvSpPr>
          <p:nvPr>
            <p:ph type="title" idx="2" hasCustomPrompt="1"/>
          </p:nvPr>
        </p:nvSpPr>
        <p:spPr>
          <a:xfrm flipH="1">
            <a:off x="3187350" y="3767700"/>
            <a:ext cx="2769300" cy="39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7200"/>
              <a:buNone/>
              <a:defRPr sz="3000" b="1">
                <a:solidFill>
                  <a:srgbClr val="F3F3F3"/>
                </a:solidFill>
                <a:latin typeface="Josefin Sans"/>
                <a:ea typeface="Josefin Sans"/>
                <a:cs typeface="Josefin Sans"/>
                <a:sym typeface="Josefin Sans"/>
              </a:defRPr>
            </a:lvl1pPr>
            <a:lvl2pPr lvl="1"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69" name="Google Shape;69;p17"/>
          <p:cNvSpPr txBox="1">
            <a:spLocks noGrp="1"/>
          </p:cNvSpPr>
          <p:nvPr>
            <p:ph type="subTitle" idx="1"/>
          </p:nvPr>
        </p:nvSpPr>
        <p:spPr>
          <a:xfrm flipH="1">
            <a:off x="1653600" y="1880168"/>
            <a:ext cx="5836800" cy="53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800"/>
              <a:buNone/>
              <a:defRPr>
                <a:solidFill>
                  <a:srgbClr val="F3F3F3"/>
                </a:solidFill>
              </a:defRPr>
            </a:lvl1pPr>
            <a:lvl2pPr lvl="1" algn="ctr" rtl="0">
              <a:lnSpc>
                <a:spcPct val="100000"/>
              </a:lnSpc>
              <a:spcBef>
                <a:spcPts val="0"/>
              </a:spcBef>
              <a:spcAft>
                <a:spcPts val="0"/>
              </a:spcAft>
              <a:buClr>
                <a:srgbClr val="F3F3F3"/>
              </a:buClr>
              <a:buSzPts val="1400"/>
              <a:buNone/>
              <a:defRPr>
                <a:solidFill>
                  <a:srgbClr val="F3F3F3"/>
                </a:solidFill>
              </a:defRPr>
            </a:lvl2pPr>
            <a:lvl3pPr lvl="2" algn="ctr" rtl="0">
              <a:lnSpc>
                <a:spcPct val="100000"/>
              </a:lnSpc>
              <a:spcBef>
                <a:spcPts val="0"/>
              </a:spcBef>
              <a:spcAft>
                <a:spcPts val="0"/>
              </a:spcAft>
              <a:buClr>
                <a:srgbClr val="F3F3F3"/>
              </a:buClr>
              <a:buSzPts val="1400"/>
              <a:buNone/>
              <a:defRPr>
                <a:solidFill>
                  <a:srgbClr val="F3F3F3"/>
                </a:solidFill>
              </a:defRPr>
            </a:lvl3pPr>
            <a:lvl4pPr lvl="3" algn="ctr" rtl="0">
              <a:lnSpc>
                <a:spcPct val="100000"/>
              </a:lnSpc>
              <a:spcBef>
                <a:spcPts val="0"/>
              </a:spcBef>
              <a:spcAft>
                <a:spcPts val="0"/>
              </a:spcAft>
              <a:buClr>
                <a:srgbClr val="F3F3F3"/>
              </a:buClr>
              <a:buSzPts val="1400"/>
              <a:buNone/>
              <a:defRPr>
                <a:solidFill>
                  <a:srgbClr val="F3F3F3"/>
                </a:solidFill>
              </a:defRPr>
            </a:lvl4pPr>
            <a:lvl5pPr lvl="4" algn="ctr" rtl="0">
              <a:lnSpc>
                <a:spcPct val="100000"/>
              </a:lnSpc>
              <a:spcBef>
                <a:spcPts val="0"/>
              </a:spcBef>
              <a:spcAft>
                <a:spcPts val="0"/>
              </a:spcAft>
              <a:buClr>
                <a:srgbClr val="F3F3F3"/>
              </a:buClr>
              <a:buSzPts val="1400"/>
              <a:buNone/>
              <a:defRPr>
                <a:solidFill>
                  <a:srgbClr val="F3F3F3"/>
                </a:solidFill>
              </a:defRPr>
            </a:lvl5pPr>
            <a:lvl6pPr lvl="5" algn="ctr" rtl="0">
              <a:lnSpc>
                <a:spcPct val="100000"/>
              </a:lnSpc>
              <a:spcBef>
                <a:spcPts val="0"/>
              </a:spcBef>
              <a:spcAft>
                <a:spcPts val="0"/>
              </a:spcAft>
              <a:buClr>
                <a:srgbClr val="F3F3F3"/>
              </a:buClr>
              <a:buSzPts val="1400"/>
              <a:buNone/>
              <a:defRPr>
                <a:solidFill>
                  <a:srgbClr val="F3F3F3"/>
                </a:solidFill>
              </a:defRPr>
            </a:lvl6pPr>
            <a:lvl7pPr lvl="6" algn="ctr" rtl="0">
              <a:lnSpc>
                <a:spcPct val="100000"/>
              </a:lnSpc>
              <a:spcBef>
                <a:spcPts val="0"/>
              </a:spcBef>
              <a:spcAft>
                <a:spcPts val="0"/>
              </a:spcAft>
              <a:buClr>
                <a:srgbClr val="F3F3F3"/>
              </a:buClr>
              <a:buSzPts val="1400"/>
              <a:buNone/>
              <a:defRPr>
                <a:solidFill>
                  <a:srgbClr val="F3F3F3"/>
                </a:solidFill>
              </a:defRPr>
            </a:lvl7pPr>
            <a:lvl8pPr lvl="7" algn="ctr" rtl="0">
              <a:lnSpc>
                <a:spcPct val="100000"/>
              </a:lnSpc>
              <a:spcBef>
                <a:spcPts val="0"/>
              </a:spcBef>
              <a:spcAft>
                <a:spcPts val="0"/>
              </a:spcAft>
              <a:buClr>
                <a:srgbClr val="F3F3F3"/>
              </a:buClr>
              <a:buSzPts val="1400"/>
              <a:buNone/>
              <a:defRPr>
                <a:solidFill>
                  <a:srgbClr val="F3F3F3"/>
                </a:solidFill>
              </a:defRPr>
            </a:lvl8pPr>
            <a:lvl9pPr lvl="8" algn="ctr" rtl="0">
              <a:lnSpc>
                <a:spcPct val="100000"/>
              </a:lnSpc>
              <a:spcBef>
                <a:spcPts val="0"/>
              </a:spcBef>
              <a:spcAft>
                <a:spcPts val="0"/>
              </a:spcAft>
              <a:buClr>
                <a:srgbClr val="F3F3F3"/>
              </a:buClr>
              <a:buSzPts val="1400"/>
              <a:buNone/>
              <a:defRPr>
                <a:solidFill>
                  <a:srgbClr val="F3F3F3"/>
                </a:solidFill>
              </a:defRPr>
            </a:lvl9pPr>
          </a:lstStyle>
          <a:p>
            <a:endParaRPr/>
          </a:p>
        </p:txBody>
      </p:sp>
      <p:sp>
        <p:nvSpPr>
          <p:cNvPr id="70" name="Google Shape;70;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2"/>
                </a:solidFill>
                <a:latin typeface="Source Sans Pro"/>
                <a:ea typeface="Source Sans Pro"/>
                <a:cs typeface="Source Sans Pro"/>
                <a:sym typeface="Source Sans Pro"/>
              </a:defRPr>
            </a:lvl1pPr>
            <a:lvl2pPr lvl="1" rtl="0">
              <a:buNone/>
              <a:defRPr sz="1300">
                <a:solidFill>
                  <a:schemeClr val="dk2"/>
                </a:solidFill>
                <a:latin typeface="Source Sans Pro"/>
                <a:ea typeface="Source Sans Pro"/>
                <a:cs typeface="Source Sans Pro"/>
                <a:sym typeface="Source Sans Pro"/>
              </a:defRPr>
            </a:lvl2pPr>
            <a:lvl3pPr lvl="2" rtl="0">
              <a:buNone/>
              <a:defRPr sz="1300">
                <a:solidFill>
                  <a:schemeClr val="dk2"/>
                </a:solidFill>
                <a:latin typeface="Source Sans Pro"/>
                <a:ea typeface="Source Sans Pro"/>
                <a:cs typeface="Source Sans Pro"/>
                <a:sym typeface="Source Sans Pro"/>
              </a:defRPr>
            </a:lvl3pPr>
            <a:lvl4pPr lvl="3" rtl="0">
              <a:buNone/>
              <a:defRPr sz="1300">
                <a:solidFill>
                  <a:schemeClr val="dk2"/>
                </a:solidFill>
                <a:latin typeface="Source Sans Pro"/>
                <a:ea typeface="Source Sans Pro"/>
                <a:cs typeface="Source Sans Pro"/>
                <a:sym typeface="Source Sans Pro"/>
              </a:defRPr>
            </a:lvl4pPr>
            <a:lvl5pPr lvl="4" rtl="0">
              <a:buNone/>
              <a:defRPr sz="1300">
                <a:solidFill>
                  <a:schemeClr val="dk2"/>
                </a:solidFill>
                <a:latin typeface="Source Sans Pro"/>
                <a:ea typeface="Source Sans Pro"/>
                <a:cs typeface="Source Sans Pro"/>
                <a:sym typeface="Source Sans Pro"/>
              </a:defRPr>
            </a:lvl5pPr>
            <a:lvl6pPr lvl="5" rtl="0">
              <a:buNone/>
              <a:defRPr sz="1300">
                <a:solidFill>
                  <a:schemeClr val="dk2"/>
                </a:solidFill>
                <a:latin typeface="Source Sans Pro"/>
                <a:ea typeface="Source Sans Pro"/>
                <a:cs typeface="Source Sans Pro"/>
                <a:sym typeface="Source Sans Pro"/>
              </a:defRPr>
            </a:lvl6pPr>
            <a:lvl7pPr lvl="6" rtl="0">
              <a:buNone/>
              <a:defRPr sz="1300">
                <a:solidFill>
                  <a:schemeClr val="dk2"/>
                </a:solidFill>
                <a:latin typeface="Source Sans Pro"/>
                <a:ea typeface="Source Sans Pro"/>
                <a:cs typeface="Source Sans Pro"/>
                <a:sym typeface="Source Sans Pro"/>
              </a:defRPr>
            </a:lvl7pPr>
            <a:lvl8pPr lvl="7" rtl="0">
              <a:buNone/>
              <a:defRPr sz="1300">
                <a:solidFill>
                  <a:schemeClr val="dk2"/>
                </a:solidFill>
                <a:latin typeface="Source Sans Pro"/>
                <a:ea typeface="Source Sans Pro"/>
                <a:cs typeface="Source Sans Pro"/>
                <a:sym typeface="Source Sans Pro"/>
              </a:defRPr>
            </a:lvl8pPr>
            <a:lvl9pPr lvl="8" rtl="0">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
  <p:cSld name="CUSTOM_1_1_1">
    <p:bg>
      <p:bgPr>
        <a:solidFill>
          <a:srgbClr val="F3F3F3"/>
        </a:solidFill>
        <a:effectLst/>
      </p:bgPr>
    </p:bg>
    <p:spTree>
      <p:nvGrpSpPr>
        <p:cNvPr id="1" name="Shape 71"/>
        <p:cNvGrpSpPr/>
        <p:nvPr/>
      </p:nvGrpSpPr>
      <p:grpSpPr>
        <a:xfrm>
          <a:off x="0" y="0"/>
          <a:ext cx="0" cy="0"/>
          <a:chOff x="0" y="0"/>
          <a:chExt cx="0" cy="0"/>
        </a:xfrm>
      </p:grpSpPr>
      <p:sp>
        <p:nvSpPr>
          <p:cNvPr id="72" name="Google Shape;72;p18"/>
          <p:cNvSpPr txBox="1">
            <a:spLocks noGrp="1"/>
          </p:cNvSpPr>
          <p:nvPr>
            <p:ph type="title" hasCustomPrompt="1"/>
          </p:nvPr>
        </p:nvSpPr>
        <p:spPr>
          <a:xfrm>
            <a:off x="407400" y="857300"/>
            <a:ext cx="971100" cy="5952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000"/>
              <a:buNone/>
              <a:defRPr sz="3000" b="1">
                <a:solidFill>
                  <a:srgbClr val="434343"/>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8"/>
          <p:cNvSpPr txBox="1">
            <a:spLocks noGrp="1"/>
          </p:cNvSpPr>
          <p:nvPr>
            <p:ph type="subTitle" idx="1"/>
          </p:nvPr>
        </p:nvSpPr>
        <p:spPr>
          <a:xfrm>
            <a:off x="1297225" y="725475"/>
            <a:ext cx="1346400" cy="50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b="1">
                <a:solidFill>
                  <a:srgbClr val="434343"/>
                </a:solidFill>
                <a:latin typeface="Josefin Sans"/>
                <a:ea typeface="Josefin Sans"/>
                <a:cs typeface="Josefin Sans"/>
                <a:sym typeface="Josefin Sans"/>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74" name="Google Shape;74;p18"/>
          <p:cNvSpPr txBox="1">
            <a:spLocks noGrp="1"/>
          </p:cNvSpPr>
          <p:nvPr>
            <p:ph type="title" idx="2" hasCustomPrompt="1"/>
          </p:nvPr>
        </p:nvSpPr>
        <p:spPr>
          <a:xfrm>
            <a:off x="407400" y="2257432"/>
            <a:ext cx="971100" cy="59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b="1">
                <a:solidFill>
                  <a:srgbClr val="434343"/>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8"/>
          <p:cNvSpPr txBox="1">
            <a:spLocks noGrp="1"/>
          </p:cNvSpPr>
          <p:nvPr>
            <p:ph type="title" idx="3" hasCustomPrompt="1"/>
          </p:nvPr>
        </p:nvSpPr>
        <p:spPr>
          <a:xfrm>
            <a:off x="2562350" y="857300"/>
            <a:ext cx="971100" cy="59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b="1">
                <a:solidFill>
                  <a:srgbClr val="434343"/>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8"/>
          <p:cNvSpPr txBox="1">
            <a:spLocks noGrp="1"/>
          </p:cNvSpPr>
          <p:nvPr>
            <p:ph type="title" idx="4" hasCustomPrompt="1"/>
          </p:nvPr>
        </p:nvSpPr>
        <p:spPr>
          <a:xfrm>
            <a:off x="2562350" y="2257438"/>
            <a:ext cx="971100" cy="59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b="1">
                <a:solidFill>
                  <a:srgbClr val="434343"/>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8"/>
          <p:cNvSpPr txBox="1">
            <a:spLocks noGrp="1"/>
          </p:cNvSpPr>
          <p:nvPr>
            <p:ph type="title" idx="5" hasCustomPrompt="1"/>
          </p:nvPr>
        </p:nvSpPr>
        <p:spPr>
          <a:xfrm>
            <a:off x="407400" y="3485600"/>
            <a:ext cx="948300" cy="59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b="1">
                <a:solidFill>
                  <a:srgbClr val="434343"/>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8"/>
          <p:cNvSpPr txBox="1">
            <a:spLocks noGrp="1"/>
          </p:cNvSpPr>
          <p:nvPr>
            <p:ph type="title" idx="6" hasCustomPrompt="1"/>
          </p:nvPr>
        </p:nvSpPr>
        <p:spPr>
          <a:xfrm>
            <a:off x="2562350" y="3485625"/>
            <a:ext cx="971100" cy="59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b="1">
                <a:solidFill>
                  <a:srgbClr val="434343"/>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8"/>
          <p:cNvSpPr txBox="1">
            <a:spLocks noGrp="1"/>
          </p:cNvSpPr>
          <p:nvPr>
            <p:ph type="subTitle" idx="7"/>
          </p:nvPr>
        </p:nvSpPr>
        <p:spPr>
          <a:xfrm>
            <a:off x="3451925" y="725475"/>
            <a:ext cx="1446900" cy="50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b="1">
                <a:solidFill>
                  <a:srgbClr val="434343"/>
                </a:solidFill>
                <a:latin typeface="Josefin Sans"/>
                <a:ea typeface="Josefin Sans"/>
                <a:cs typeface="Josefin Sans"/>
                <a:sym typeface="Josefin Sans"/>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80" name="Google Shape;80;p18"/>
          <p:cNvSpPr txBox="1">
            <a:spLocks noGrp="1"/>
          </p:cNvSpPr>
          <p:nvPr>
            <p:ph type="subTitle" idx="8"/>
          </p:nvPr>
        </p:nvSpPr>
        <p:spPr>
          <a:xfrm>
            <a:off x="1297225" y="2127034"/>
            <a:ext cx="1346400" cy="50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b="1">
                <a:solidFill>
                  <a:srgbClr val="434343"/>
                </a:solidFill>
                <a:latin typeface="Josefin Sans"/>
                <a:ea typeface="Josefin Sans"/>
                <a:cs typeface="Josefin Sans"/>
                <a:sym typeface="Josefin Sans"/>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81" name="Google Shape;81;p18"/>
          <p:cNvSpPr txBox="1">
            <a:spLocks noGrp="1"/>
          </p:cNvSpPr>
          <p:nvPr>
            <p:ph type="subTitle" idx="9"/>
          </p:nvPr>
        </p:nvSpPr>
        <p:spPr>
          <a:xfrm>
            <a:off x="3451925" y="2127039"/>
            <a:ext cx="1446900" cy="50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b="1">
                <a:solidFill>
                  <a:srgbClr val="434343"/>
                </a:solidFill>
                <a:latin typeface="Josefin Sans"/>
                <a:ea typeface="Josefin Sans"/>
                <a:cs typeface="Josefin Sans"/>
                <a:sym typeface="Josefin Sans"/>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82" name="Google Shape;82;p18"/>
          <p:cNvSpPr txBox="1">
            <a:spLocks noGrp="1"/>
          </p:cNvSpPr>
          <p:nvPr>
            <p:ph type="subTitle" idx="13"/>
          </p:nvPr>
        </p:nvSpPr>
        <p:spPr>
          <a:xfrm>
            <a:off x="1297225" y="3362750"/>
            <a:ext cx="1346400" cy="50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b="1">
                <a:solidFill>
                  <a:srgbClr val="434343"/>
                </a:solidFill>
                <a:latin typeface="Josefin Sans"/>
                <a:ea typeface="Josefin Sans"/>
                <a:cs typeface="Josefin Sans"/>
                <a:sym typeface="Josefin Sans"/>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83" name="Google Shape;83;p18"/>
          <p:cNvSpPr txBox="1">
            <a:spLocks noGrp="1"/>
          </p:cNvSpPr>
          <p:nvPr>
            <p:ph type="subTitle" idx="14"/>
          </p:nvPr>
        </p:nvSpPr>
        <p:spPr>
          <a:xfrm>
            <a:off x="3451925" y="3362750"/>
            <a:ext cx="1446900" cy="50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b="1">
                <a:solidFill>
                  <a:srgbClr val="434343"/>
                </a:solidFill>
                <a:latin typeface="Josefin Sans"/>
                <a:ea typeface="Josefin Sans"/>
                <a:cs typeface="Josefin Sans"/>
                <a:sym typeface="Josefin Sans"/>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84" name="Google Shape;84;p18"/>
          <p:cNvSpPr txBox="1">
            <a:spLocks noGrp="1"/>
          </p:cNvSpPr>
          <p:nvPr>
            <p:ph type="subTitle" idx="15"/>
          </p:nvPr>
        </p:nvSpPr>
        <p:spPr>
          <a:xfrm>
            <a:off x="1297225" y="1095665"/>
            <a:ext cx="15474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85" name="Google Shape;85;p18"/>
          <p:cNvSpPr txBox="1">
            <a:spLocks noGrp="1"/>
          </p:cNvSpPr>
          <p:nvPr>
            <p:ph type="subTitle" idx="16"/>
          </p:nvPr>
        </p:nvSpPr>
        <p:spPr>
          <a:xfrm>
            <a:off x="3451925" y="1095665"/>
            <a:ext cx="15474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86" name="Google Shape;86;p18"/>
          <p:cNvSpPr txBox="1">
            <a:spLocks noGrp="1"/>
          </p:cNvSpPr>
          <p:nvPr>
            <p:ph type="subTitle" idx="17"/>
          </p:nvPr>
        </p:nvSpPr>
        <p:spPr>
          <a:xfrm>
            <a:off x="1297225" y="2505443"/>
            <a:ext cx="15474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87" name="Google Shape;87;p18"/>
          <p:cNvSpPr txBox="1">
            <a:spLocks noGrp="1"/>
          </p:cNvSpPr>
          <p:nvPr>
            <p:ph type="subTitle" idx="18"/>
          </p:nvPr>
        </p:nvSpPr>
        <p:spPr>
          <a:xfrm>
            <a:off x="3451925" y="2505435"/>
            <a:ext cx="15474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88" name="Google Shape;88;p18"/>
          <p:cNvSpPr txBox="1">
            <a:spLocks noGrp="1"/>
          </p:cNvSpPr>
          <p:nvPr>
            <p:ph type="subTitle" idx="19"/>
          </p:nvPr>
        </p:nvSpPr>
        <p:spPr>
          <a:xfrm>
            <a:off x="1297225" y="3735315"/>
            <a:ext cx="15474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89" name="Google Shape;89;p18"/>
          <p:cNvSpPr txBox="1">
            <a:spLocks noGrp="1"/>
          </p:cNvSpPr>
          <p:nvPr>
            <p:ph type="subTitle" idx="20"/>
          </p:nvPr>
        </p:nvSpPr>
        <p:spPr>
          <a:xfrm>
            <a:off x="3451925" y="3735315"/>
            <a:ext cx="1547400" cy="5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7EECE"/>
        </a:solidFill>
        <a:effectLst/>
      </p:bgPr>
    </p:bg>
    <p:spTree>
      <p:nvGrpSpPr>
        <p:cNvPr id="1" name="Shape 93"/>
        <p:cNvGrpSpPr/>
        <p:nvPr/>
      </p:nvGrpSpPr>
      <p:grpSpPr>
        <a:xfrm>
          <a:off x="0" y="0"/>
          <a:ext cx="0" cy="0"/>
          <a:chOff x="0" y="0"/>
          <a:chExt cx="0" cy="0"/>
        </a:xfrm>
      </p:grpSpPr>
      <p:sp>
        <p:nvSpPr>
          <p:cNvPr id="94" name="Google Shape;94;p20"/>
          <p:cNvSpPr/>
          <p:nvPr/>
        </p:nvSpPr>
        <p:spPr>
          <a:xfrm>
            <a:off x="7075" y="0"/>
            <a:ext cx="4662600" cy="5143500"/>
          </a:xfrm>
          <a:prstGeom prst="rect">
            <a:avLst/>
          </a:prstGeom>
          <a:solidFill>
            <a:srgbClr val="2A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EECE"/>
              </a:solidFill>
            </a:endParaRPr>
          </a:p>
        </p:txBody>
      </p:sp>
      <p:sp>
        <p:nvSpPr>
          <p:cNvPr id="95" name="Google Shape;95;p20"/>
          <p:cNvSpPr txBox="1">
            <a:spLocks noGrp="1"/>
          </p:cNvSpPr>
          <p:nvPr>
            <p:ph type="ctrTitle"/>
          </p:nvPr>
        </p:nvSpPr>
        <p:spPr>
          <a:xfrm>
            <a:off x="3073375" y="1545450"/>
            <a:ext cx="2997300" cy="205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5200"/>
              <a:buNone/>
              <a:defRPr sz="5200" b="1">
                <a:latin typeface="Lexend Exa"/>
                <a:ea typeface="Lexend Exa"/>
                <a:cs typeface="Lexend Exa"/>
                <a:sym typeface="Lexend Exa"/>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96" name="Google Shape;96;p20"/>
          <p:cNvSpPr txBox="1">
            <a:spLocks noGrp="1"/>
          </p:cNvSpPr>
          <p:nvPr>
            <p:ph type="subTitle" idx="1"/>
          </p:nvPr>
        </p:nvSpPr>
        <p:spPr>
          <a:xfrm>
            <a:off x="719300" y="4222500"/>
            <a:ext cx="3290100" cy="37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3F3F3"/>
              </a:buClr>
              <a:buSzPts val="2800"/>
              <a:buNone/>
              <a:defRPr sz="1400"/>
            </a:lvl1pPr>
            <a:lvl2pPr lvl="1" algn="ctr" rtl="0">
              <a:lnSpc>
                <a:spcPct val="100000"/>
              </a:lnSpc>
              <a:spcBef>
                <a:spcPts val="0"/>
              </a:spcBef>
              <a:spcAft>
                <a:spcPts val="0"/>
              </a:spcAft>
              <a:buClr>
                <a:srgbClr val="F3F3F3"/>
              </a:buClr>
              <a:buSzPts val="2800"/>
              <a:buNone/>
              <a:defRPr sz="2800">
                <a:solidFill>
                  <a:srgbClr val="F3F3F3"/>
                </a:solidFill>
              </a:defRPr>
            </a:lvl2pPr>
            <a:lvl3pPr lvl="2" algn="ctr" rtl="0">
              <a:lnSpc>
                <a:spcPct val="100000"/>
              </a:lnSpc>
              <a:spcBef>
                <a:spcPts val="0"/>
              </a:spcBef>
              <a:spcAft>
                <a:spcPts val="0"/>
              </a:spcAft>
              <a:buClr>
                <a:srgbClr val="F3F3F3"/>
              </a:buClr>
              <a:buSzPts val="2800"/>
              <a:buNone/>
              <a:defRPr sz="2800">
                <a:solidFill>
                  <a:srgbClr val="F3F3F3"/>
                </a:solidFill>
              </a:defRPr>
            </a:lvl3pPr>
            <a:lvl4pPr lvl="3" algn="ctr" rtl="0">
              <a:lnSpc>
                <a:spcPct val="100000"/>
              </a:lnSpc>
              <a:spcBef>
                <a:spcPts val="0"/>
              </a:spcBef>
              <a:spcAft>
                <a:spcPts val="0"/>
              </a:spcAft>
              <a:buClr>
                <a:srgbClr val="F3F3F3"/>
              </a:buClr>
              <a:buSzPts val="2800"/>
              <a:buNone/>
              <a:defRPr sz="2800">
                <a:solidFill>
                  <a:srgbClr val="F3F3F3"/>
                </a:solidFill>
              </a:defRPr>
            </a:lvl4pPr>
            <a:lvl5pPr lvl="4" algn="ctr" rtl="0">
              <a:lnSpc>
                <a:spcPct val="100000"/>
              </a:lnSpc>
              <a:spcBef>
                <a:spcPts val="0"/>
              </a:spcBef>
              <a:spcAft>
                <a:spcPts val="0"/>
              </a:spcAft>
              <a:buClr>
                <a:srgbClr val="F3F3F3"/>
              </a:buClr>
              <a:buSzPts val="2800"/>
              <a:buNone/>
              <a:defRPr sz="2800">
                <a:solidFill>
                  <a:srgbClr val="F3F3F3"/>
                </a:solidFill>
              </a:defRPr>
            </a:lvl5pPr>
            <a:lvl6pPr lvl="5" algn="ctr" rtl="0">
              <a:lnSpc>
                <a:spcPct val="100000"/>
              </a:lnSpc>
              <a:spcBef>
                <a:spcPts val="0"/>
              </a:spcBef>
              <a:spcAft>
                <a:spcPts val="0"/>
              </a:spcAft>
              <a:buClr>
                <a:srgbClr val="F3F3F3"/>
              </a:buClr>
              <a:buSzPts val="2800"/>
              <a:buNone/>
              <a:defRPr sz="2800">
                <a:solidFill>
                  <a:srgbClr val="F3F3F3"/>
                </a:solidFill>
              </a:defRPr>
            </a:lvl6pPr>
            <a:lvl7pPr lvl="6" algn="ctr" rtl="0">
              <a:lnSpc>
                <a:spcPct val="100000"/>
              </a:lnSpc>
              <a:spcBef>
                <a:spcPts val="0"/>
              </a:spcBef>
              <a:spcAft>
                <a:spcPts val="0"/>
              </a:spcAft>
              <a:buClr>
                <a:srgbClr val="F3F3F3"/>
              </a:buClr>
              <a:buSzPts val="2800"/>
              <a:buNone/>
              <a:defRPr sz="2800">
                <a:solidFill>
                  <a:srgbClr val="F3F3F3"/>
                </a:solidFill>
              </a:defRPr>
            </a:lvl7pPr>
            <a:lvl8pPr lvl="7" algn="ctr" rtl="0">
              <a:lnSpc>
                <a:spcPct val="100000"/>
              </a:lnSpc>
              <a:spcBef>
                <a:spcPts val="0"/>
              </a:spcBef>
              <a:spcAft>
                <a:spcPts val="0"/>
              </a:spcAft>
              <a:buClr>
                <a:srgbClr val="F3F3F3"/>
              </a:buClr>
              <a:buSzPts val="2800"/>
              <a:buNone/>
              <a:defRPr sz="2800">
                <a:solidFill>
                  <a:srgbClr val="F3F3F3"/>
                </a:solidFill>
              </a:defRPr>
            </a:lvl8pPr>
            <a:lvl9pPr lvl="8" algn="ctr" rtl="0">
              <a:lnSpc>
                <a:spcPct val="100000"/>
              </a:lnSpc>
              <a:spcBef>
                <a:spcPts val="0"/>
              </a:spcBef>
              <a:spcAft>
                <a:spcPts val="0"/>
              </a:spcAft>
              <a:buClr>
                <a:srgbClr val="F3F3F3"/>
              </a:buClr>
              <a:buSzPts val="2800"/>
              <a:buNone/>
              <a:defRPr sz="2800">
                <a:solidFill>
                  <a:srgbClr val="F3F3F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7"/>
        <p:cNvGrpSpPr/>
        <p:nvPr/>
      </p:nvGrpSpPr>
      <p:grpSpPr>
        <a:xfrm>
          <a:off x="0" y="0"/>
          <a:ext cx="0" cy="0"/>
          <a:chOff x="0" y="0"/>
          <a:chExt cx="0" cy="0"/>
        </a:xfrm>
      </p:grpSpPr>
      <p:sp>
        <p:nvSpPr>
          <p:cNvPr id="98" name="Google Shape;98;p21"/>
          <p:cNvSpPr/>
          <p:nvPr/>
        </p:nvSpPr>
        <p:spPr>
          <a:xfrm>
            <a:off x="7075" y="0"/>
            <a:ext cx="46626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EECE"/>
              </a:solidFill>
            </a:endParaRPr>
          </a:p>
        </p:txBody>
      </p:sp>
      <p:sp>
        <p:nvSpPr>
          <p:cNvPr id="99" name="Google Shape;99;p21"/>
          <p:cNvSpPr txBox="1">
            <a:spLocks noGrp="1"/>
          </p:cNvSpPr>
          <p:nvPr>
            <p:ph type="ctrTitle"/>
          </p:nvPr>
        </p:nvSpPr>
        <p:spPr>
          <a:xfrm>
            <a:off x="2604800" y="1545450"/>
            <a:ext cx="3934500" cy="2052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None/>
              <a:defRPr sz="5200" b="1">
                <a:solidFill>
                  <a:schemeClr val="dk1"/>
                </a:solidFill>
                <a:latin typeface="Lexend Exa"/>
                <a:ea typeface="Lexend Exa"/>
                <a:cs typeface="Lexend Exa"/>
                <a:sym typeface="Lexend Exa"/>
              </a:defRPr>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100" name="Google Shape;100;p21"/>
          <p:cNvSpPr txBox="1">
            <a:spLocks noGrp="1"/>
          </p:cNvSpPr>
          <p:nvPr>
            <p:ph type="subTitle" idx="1"/>
          </p:nvPr>
        </p:nvSpPr>
        <p:spPr>
          <a:xfrm>
            <a:off x="719300" y="4222500"/>
            <a:ext cx="3290100" cy="3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57CFF"/>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
        <p:nvSpPr>
          <p:cNvPr id="15" name="Google Shape;15;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2A2929"/>
        </a:solidFill>
        <a:effectLst/>
      </p:bgPr>
    </p:bg>
    <p:spTree>
      <p:nvGrpSpPr>
        <p:cNvPr id="1" name="Shape 101"/>
        <p:cNvGrpSpPr/>
        <p:nvPr/>
      </p:nvGrpSpPr>
      <p:grpSpPr>
        <a:xfrm>
          <a:off x="0" y="0"/>
          <a:ext cx="0" cy="0"/>
          <a:chOff x="0" y="0"/>
          <a:chExt cx="0" cy="0"/>
        </a:xfrm>
      </p:grpSpPr>
      <p:sp>
        <p:nvSpPr>
          <p:cNvPr id="102" name="Google Shape;102;p22"/>
          <p:cNvSpPr txBox="1">
            <a:spLocks noGrp="1"/>
          </p:cNvSpPr>
          <p:nvPr>
            <p:ph type="body" idx="1"/>
          </p:nvPr>
        </p:nvSpPr>
        <p:spPr>
          <a:xfrm>
            <a:off x="719300" y="1081225"/>
            <a:ext cx="7704600" cy="35181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000000"/>
              </a:buClr>
              <a:buSzPts val="1200"/>
              <a:buFont typeface="Abel"/>
              <a:buChar char="●"/>
              <a:defRPr sz="1200">
                <a:solidFill>
                  <a:srgbClr val="F7EECE"/>
                </a:solidFill>
              </a:defRPr>
            </a:lvl1pPr>
            <a:lvl2pPr marL="914400" lvl="1" indent="-317500" rtl="0">
              <a:spcBef>
                <a:spcPts val="0"/>
              </a:spcBef>
              <a:spcAft>
                <a:spcPts val="0"/>
              </a:spcAft>
              <a:buClr>
                <a:srgbClr val="000000"/>
              </a:buClr>
              <a:buSzPts val="1400"/>
              <a:buFont typeface="Arial"/>
              <a:buChar char="○"/>
              <a:defRPr>
                <a:solidFill>
                  <a:srgbClr val="F7EECE"/>
                </a:solidFill>
              </a:defRPr>
            </a:lvl2pPr>
            <a:lvl3pPr marL="1371600" lvl="2" indent="-317500" rtl="0">
              <a:spcBef>
                <a:spcPts val="1600"/>
              </a:spcBef>
              <a:spcAft>
                <a:spcPts val="0"/>
              </a:spcAft>
              <a:buClr>
                <a:srgbClr val="000000"/>
              </a:buClr>
              <a:buSzPts val="1400"/>
              <a:buFont typeface="Arial"/>
              <a:buChar char="■"/>
              <a:defRPr>
                <a:solidFill>
                  <a:srgbClr val="F7EECE"/>
                </a:solidFill>
              </a:defRPr>
            </a:lvl3pPr>
            <a:lvl4pPr marL="1828800" lvl="3" indent="-317500" rtl="0">
              <a:spcBef>
                <a:spcPts val="1600"/>
              </a:spcBef>
              <a:spcAft>
                <a:spcPts val="0"/>
              </a:spcAft>
              <a:buClr>
                <a:srgbClr val="000000"/>
              </a:buClr>
              <a:buSzPts val="1400"/>
              <a:buFont typeface="Arial"/>
              <a:buChar char="●"/>
              <a:defRPr>
                <a:solidFill>
                  <a:srgbClr val="F7EECE"/>
                </a:solidFill>
              </a:defRPr>
            </a:lvl4pPr>
            <a:lvl5pPr marL="2286000" lvl="4" indent="-317500" rtl="0">
              <a:spcBef>
                <a:spcPts val="1600"/>
              </a:spcBef>
              <a:spcAft>
                <a:spcPts val="0"/>
              </a:spcAft>
              <a:buClr>
                <a:srgbClr val="000000"/>
              </a:buClr>
              <a:buSzPts val="1400"/>
              <a:buFont typeface="Arial"/>
              <a:buChar char="○"/>
              <a:defRPr>
                <a:solidFill>
                  <a:srgbClr val="F7EECE"/>
                </a:solidFill>
              </a:defRPr>
            </a:lvl5pPr>
            <a:lvl6pPr marL="2743200" lvl="5" indent="-317500" rtl="0">
              <a:spcBef>
                <a:spcPts val="1600"/>
              </a:spcBef>
              <a:spcAft>
                <a:spcPts val="0"/>
              </a:spcAft>
              <a:buClr>
                <a:srgbClr val="000000"/>
              </a:buClr>
              <a:buSzPts val="1400"/>
              <a:buFont typeface="Arial"/>
              <a:buChar char="■"/>
              <a:defRPr>
                <a:solidFill>
                  <a:srgbClr val="F7EECE"/>
                </a:solidFill>
              </a:defRPr>
            </a:lvl6pPr>
            <a:lvl7pPr marL="3200400" lvl="6" indent="-317500" rtl="0">
              <a:spcBef>
                <a:spcPts val="1600"/>
              </a:spcBef>
              <a:spcAft>
                <a:spcPts val="0"/>
              </a:spcAft>
              <a:buClr>
                <a:srgbClr val="000000"/>
              </a:buClr>
              <a:buSzPts val="1400"/>
              <a:buFont typeface="Arial"/>
              <a:buChar char="●"/>
              <a:defRPr>
                <a:solidFill>
                  <a:srgbClr val="F7EECE"/>
                </a:solidFill>
              </a:defRPr>
            </a:lvl7pPr>
            <a:lvl8pPr marL="3657600" lvl="7" indent="-317500" rtl="0">
              <a:spcBef>
                <a:spcPts val="1600"/>
              </a:spcBef>
              <a:spcAft>
                <a:spcPts val="0"/>
              </a:spcAft>
              <a:buClr>
                <a:srgbClr val="000000"/>
              </a:buClr>
              <a:buSzPts val="1400"/>
              <a:buFont typeface="Arial"/>
              <a:buChar char="○"/>
              <a:defRPr>
                <a:solidFill>
                  <a:srgbClr val="F7EECE"/>
                </a:solidFill>
              </a:defRPr>
            </a:lvl8pPr>
            <a:lvl9pPr marL="4114800" lvl="8" indent="-317500" rtl="0">
              <a:spcBef>
                <a:spcPts val="1600"/>
              </a:spcBef>
              <a:spcAft>
                <a:spcPts val="1600"/>
              </a:spcAft>
              <a:buClr>
                <a:srgbClr val="000000"/>
              </a:buClr>
              <a:buSzPts val="1400"/>
              <a:buFont typeface="Arial"/>
              <a:buChar char="■"/>
              <a:defRPr>
                <a:solidFill>
                  <a:srgbClr val="F7EECE"/>
                </a:solidFill>
              </a:defRPr>
            </a:lvl9pPr>
          </a:lstStyle>
          <a:p>
            <a:endParaRPr/>
          </a:p>
        </p:txBody>
      </p:sp>
      <p:sp>
        <p:nvSpPr>
          <p:cNvPr id="103" name="Google Shape;103;p22"/>
          <p:cNvSpPr txBox="1">
            <a:spLocks noGrp="1"/>
          </p:cNvSpPr>
          <p:nvPr>
            <p:ph type="ctrTitle"/>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b="1">
                <a:solidFill>
                  <a:srgbClr val="F7EECE"/>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2A2929"/>
        </a:solidFill>
        <a:effectLst/>
      </p:bgPr>
    </p:bg>
    <p:spTree>
      <p:nvGrpSpPr>
        <p:cNvPr id="1" name="Shape 104"/>
        <p:cNvGrpSpPr/>
        <p:nvPr/>
      </p:nvGrpSpPr>
      <p:grpSpPr>
        <a:xfrm>
          <a:off x="0" y="0"/>
          <a:ext cx="0" cy="0"/>
          <a:chOff x="0" y="0"/>
          <a:chExt cx="0" cy="0"/>
        </a:xfrm>
      </p:grpSpPr>
      <p:sp>
        <p:nvSpPr>
          <p:cNvPr id="105" name="Google Shape;105;p23"/>
          <p:cNvSpPr/>
          <p:nvPr/>
        </p:nvSpPr>
        <p:spPr>
          <a:xfrm>
            <a:off x="4572000" y="0"/>
            <a:ext cx="4572000" cy="51435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3"/>
          <p:cNvSpPr txBox="1">
            <a:spLocks noGrp="1"/>
          </p:cNvSpPr>
          <p:nvPr>
            <p:ph type="subTitle" idx="1"/>
          </p:nvPr>
        </p:nvSpPr>
        <p:spPr>
          <a:xfrm>
            <a:off x="5291250" y="3073325"/>
            <a:ext cx="3133500" cy="12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2800"/>
              <a:buNone/>
              <a:defRPr sz="1400">
                <a:solidFill>
                  <a:srgbClr val="2A2929"/>
                </a:solidFill>
              </a:defRPr>
            </a:lvl1pPr>
            <a:lvl2pPr lvl="1" algn="ctr" rtl="0">
              <a:lnSpc>
                <a:spcPct val="100000"/>
              </a:lnSpc>
              <a:spcBef>
                <a:spcPts val="0"/>
              </a:spcBef>
              <a:spcAft>
                <a:spcPts val="0"/>
              </a:spcAft>
              <a:buClr>
                <a:srgbClr val="F3F3F3"/>
              </a:buClr>
              <a:buSzPts val="2800"/>
              <a:buNone/>
              <a:defRPr sz="2800">
                <a:solidFill>
                  <a:srgbClr val="F3F3F3"/>
                </a:solidFill>
              </a:defRPr>
            </a:lvl2pPr>
            <a:lvl3pPr lvl="2" algn="ctr" rtl="0">
              <a:lnSpc>
                <a:spcPct val="100000"/>
              </a:lnSpc>
              <a:spcBef>
                <a:spcPts val="0"/>
              </a:spcBef>
              <a:spcAft>
                <a:spcPts val="0"/>
              </a:spcAft>
              <a:buClr>
                <a:srgbClr val="F3F3F3"/>
              </a:buClr>
              <a:buSzPts val="2800"/>
              <a:buNone/>
              <a:defRPr sz="2800">
                <a:solidFill>
                  <a:srgbClr val="F3F3F3"/>
                </a:solidFill>
              </a:defRPr>
            </a:lvl3pPr>
            <a:lvl4pPr lvl="3" algn="ctr" rtl="0">
              <a:lnSpc>
                <a:spcPct val="100000"/>
              </a:lnSpc>
              <a:spcBef>
                <a:spcPts val="0"/>
              </a:spcBef>
              <a:spcAft>
                <a:spcPts val="0"/>
              </a:spcAft>
              <a:buClr>
                <a:srgbClr val="F3F3F3"/>
              </a:buClr>
              <a:buSzPts val="2800"/>
              <a:buNone/>
              <a:defRPr sz="2800">
                <a:solidFill>
                  <a:srgbClr val="F3F3F3"/>
                </a:solidFill>
              </a:defRPr>
            </a:lvl4pPr>
            <a:lvl5pPr lvl="4" algn="ctr" rtl="0">
              <a:lnSpc>
                <a:spcPct val="100000"/>
              </a:lnSpc>
              <a:spcBef>
                <a:spcPts val="0"/>
              </a:spcBef>
              <a:spcAft>
                <a:spcPts val="0"/>
              </a:spcAft>
              <a:buClr>
                <a:srgbClr val="F3F3F3"/>
              </a:buClr>
              <a:buSzPts val="2800"/>
              <a:buNone/>
              <a:defRPr sz="2800">
                <a:solidFill>
                  <a:srgbClr val="F3F3F3"/>
                </a:solidFill>
              </a:defRPr>
            </a:lvl5pPr>
            <a:lvl6pPr lvl="5" algn="ctr" rtl="0">
              <a:lnSpc>
                <a:spcPct val="100000"/>
              </a:lnSpc>
              <a:spcBef>
                <a:spcPts val="0"/>
              </a:spcBef>
              <a:spcAft>
                <a:spcPts val="0"/>
              </a:spcAft>
              <a:buClr>
                <a:srgbClr val="F3F3F3"/>
              </a:buClr>
              <a:buSzPts val="2800"/>
              <a:buNone/>
              <a:defRPr sz="2800">
                <a:solidFill>
                  <a:srgbClr val="F3F3F3"/>
                </a:solidFill>
              </a:defRPr>
            </a:lvl6pPr>
            <a:lvl7pPr lvl="6" algn="ctr" rtl="0">
              <a:lnSpc>
                <a:spcPct val="100000"/>
              </a:lnSpc>
              <a:spcBef>
                <a:spcPts val="0"/>
              </a:spcBef>
              <a:spcAft>
                <a:spcPts val="0"/>
              </a:spcAft>
              <a:buClr>
                <a:srgbClr val="F3F3F3"/>
              </a:buClr>
              <a:buSzPts val="2800"/>
              <a:buNone/>
              <a:defRPr sz="2800">
                <a:solidFill>
                  <a:srgbClr val="F3F3F3"/>
                </a:solidFill>
              </a:defRPr>
            </a:lvl7pPr>
            <a:lvl8pPr lvl="7" algn="ctr" rtl="0">
              <a:lnSpc>
                <a:spcPct val="100000"/>
              </a:lnSpc>
              <a:spcBef>
                <a:spcPts val="0"/>
              </a:spcBef>
              <a:spcAft>
                <a:spcPts val="0"/>
              </a:spcAft>
              <a:buClr>
                <a:srgbClr val="F3F3F3"/>
              </a:buClr>
              <a:buSzPts val="2800"/>
              <a:buNone/>
              <a:defRPr sz="2800">
                <a:solidFill>
                  <a:srgbClr val="F3F3F3"/>
                </a:solidFill>
              </a:defRPr>
            </a:lvl8pPr>
            <a:lvl9pPr lvl="8" algn="ctr" rtl="0">
              <a:lnSpc>
                <a:spcPct val="100000"/>
              </a:lnSpc>
              <a:spcBef>
                <a:spcPts val="0"/>
              </a:spcBef>
              <a:spcAft>
                <a:spcPts val="0"/>
              </a:spcAft>
              <a:buClr>
                <a:srgbClr val="F3F3F3"/>
              </a:buClr>
              <a:buSzPts val="2800"/>
              <a:buNone/>
              <a:defRPr sz="2800">
                <a:solidFill>
                  <a:srgbClr val="F3F3F3"/>
                </a:solidFill>
              </a:defRPr>
            </a:lvl9pPr>
          </a:lstStyle>
          <a:p>
            <a:endParaRPr/>
          </a:p>
        </p:txBody>
      </p:sp>
      <p:sp>
        <p:nvSpPr>
          <p:cNvPr id="107" name="Google Shape;107;p23"/>
          <p:cNvSpPr txBox="1">
            <a:spLocks noGrp="1"/>
          </p:cNvSpPr>
          <p:nvPr>
            <p:ph type="subTitle" idx="2"/>
          </p:nvPr>
        </p:nvSpPr>
        <p:spPr>
          <a:xfrm>
            <a:off x="719275" y="3073325"/>
            <a:ext cx="3133500" cy="12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2800"/>
              <a:buNone/>
              <a:defRPr sz="1400"/>
            </a:lvl1pPr>
            <a:lvl2pPr lvl="1" algn="ctr" rtl="0">
              <a:lnSpc>
                <a:spcPct val="100000"/>
              </a:lnSpc>
              <a:spcBef>
                <a:spcPts val="0"/>
              </a:spcBef>
              <a:spcAft>
                <a:spcPts val="0"/>
              </a:spcAft>
              <a:buClr>
                <a:srgbClr val="F3F3F3"/>
              </a:buClr>
              <a:buSzPts val="2800"/>
              <a:buNone/>
              <a:defRPr sz="2800">
                <a:solidFill>
                  <a:srgbClr val="F3F3F3"/>
                </a:solidFill>
              </a:defRPr>
            </a:lvl2pPr>
            <a:lvl3pPr lvl="2" algn="ctr" rtl="0">
              <a:lnSpc>
                <a:spcPct val="100000"/>
              </a:lnSpc>
              <a:spcBef>
                <a:spcPts val="0"/>
              </a:spcBef>
              <a:spcAft>
                <a:spcPts val="0"/>
              </a:spcAft>
              <a:buClr>
                <a:srgbClr val="F3F3F3"/>
              </a:buClr>
              <a:buSzPts val="2800"/>
              <a:buNone/>
              <a:defRPr sz="2800">
                <a:solidFill>
                  <a:srgbClr val="F3F3F3"/>
                </a:solidFill>
              </a:defRPr>
            </a:lvl3pPr>
            <a:lvl4pPr lvl="3" algn="ctr" rtl="0">
              <a:lnSpc>
                <a:spcPct val="100000"/>
              </a:lnSpc>
              <a:spcBef>
                <a:spcPts val="0"/>
              </a:spcBef>
              <a:spcAft>
                <a:spcPts val="0"/>
              </a:spcAft>
              <a:buClr>
                <a:srgbClr val="F3F3F3"/>
              </a:buClr>
              <a:buSzPts val="2800"/>
              <a:buNone/>
              <a:defRPr sz="2800">
                <a:solidFill>
                  <a:srgbClr val="F3F3F3"/>
                </a:solidFill>
              </a:defRPr>
            </a:lvl4pPr>
            <a:lvl5pPr lvl="4" algn="ctr" rtl="0">
              <a:lnSpc>
                <a:spcPct val="100000"/>
              </a:lnSpc>
              <a:spcBef>
                <a:spcPts val="0"/>
              </a:spcBef>
              <a:spcAft>
                <a:spcPts val="0"/>
              </a:spcAft>
              <a:buClr>
                <a:srgbClr val="F3F3F3"/>
              </a:buClr>
              <a:buSzPts val="2800"/>
              <a:buNone/>
              <a:defRPr sz="2800">
                <a:solidFill>
                  <a:srgbClr val="F3F3F3"/>
                </a:solidFill>
              </a:defRPr>
            </a:lvl5pPr>
            <a:lvl6pPr lvl="5" algn="ctr" rtl="0">
              <a:lnSpc>
                <a:spcPct val="100000"/>
              </a:lnSpc>
              <a:spcBef>
                <a:spcPts val="0"/>
              </a:spcBef>
              <a:spcAft>
                <a:spcPts val="0"/>
              </a:spcAft>
              <a:buClr>
                <a:srgbClr val="F3F3F3"/>
              </a:buClr>
              <a:buSzPts val="2800"/>
              <a:buNone/>
              <a:defRPr sz="2800">
                <a:solidFill>
                  <a:srgbClr val="F3F3F3"/>
                </a:solidFill>
              </a:defRPr>
            </a:lvl6pPr>
            <a:lvl7pPr lvl="6" algn="ctr" rtl="0">
              <a:lnSpc>
                <a:spcPct val="100000"/>
              </a:lnSpc>
              <a:spcBef>
                <a:spcPts val="0"/>
              </a:spcBef>
              <a:spcAft>
                <a:spcPts val="0"/>
              </a:spcAft>
              <a:buClr>
                <a:srgbClr val="F3F3F3"/>
              </a:buClr>
              <a:buSzPts val="2800"/>
              <a:buNone/>
              <a:defRPr sz="2800">
                <a:solidFill>
                  <a:srgbClr val="F3F3F3"/>
                </a:solidFill>
              </a:defRPr>
            </a:lvl7pPr>
            <a:lvl8pPr lvl="7" algn="ctr" rtl="0">
              <a:lnSpc>
                <a:spcPct val="100000"/>
              </a:lnSpc>
              <a:spcBef>
                <a:spcPts val="0"/>
              </a:spcBef>
              <a:spcAft>
                <a:spcPts val="0"/>
              </a:spcAft>
              <a:buClr>
                <a:srgbClr val="F3F3F3"/>
              </a:buClr>
              <a:buSzPts val="2800"/>
              <a:buNone/>
              <a:defRPr sz="2800">
                <a:solidFill>
                  <a:srgbClr val="F3F3F3"/>
                </a:solidFill>
              </a:defRPr>
            </a:lvl8pPr>
            <a:lvl9pPr lvl="8" algn="ctr" rtl="0">
              <a:lnSpc>
                <a:spcPct val="100000"/>
              </a:lnSpc>
              <a:spcBef>
                <a:spcPts val="0"/>
              </a:spcBef>
              <a:spcAft>
                <a:spcPts val="0"/>
              </a:spcAft>
              <a:buClr>
                <a:srgbClr val="F3F3F3"/>
              </a:buClr>
              <a:buSzPts val="2800"/>
              <a:buNone/>
              <a:defRPr sz="2800">
                <a:solidFill>
                  <a:srgbClr val="F3F3F3"/>
                </a:solidFill>
              </a:defRPr>
            </a:lvl9pPr>
          </a:lstStyle>
          <a:p>
            <a:endParaRPr/>
          </a:p>
        </p:txBody>
      </p:sp>
      <p:sp>
        <p:nvSpPr>
          <p:cNvPr id="108" name="Google Shape;108;p23"/>
          <p:cNvSpPr txBox="1">
            <a:spLocks noGrp="1"/>
          </p:cNvSpPr>
          <p:nvPr>
            <p:ph type="subTitle" idx="3"/>
          </p:nvPr>
        </p:nvSpPr>
        <p:spPr>
          <a:xfrm>
            <a:off x="5291250" y="2026425"/>
            <a:ext cx="3133500" cy="879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2800"/>
              <a:buNone/>
              <a:defRPr sz="3600" b="1">
                <a:solidFill>
                  <a:srgbClr val="2A2929"/>
                </a:solidFill>
                <a:latin typeface="Lexend Exa"/>
                <a:ea typeface="Lexend Exa"/>
                <a:cs typeface="Lexend Exa"/>
                <a:sym typeface="Lexend Exa"/>
              </a:defRPr>
            </a:lvl1pPr>
            <a:lvl2pPr lvl="1" algn="ctr" rtl="0">
              <a:lnSpc>
                <a:spcPct val="100000"/>
              </a:lnSpc>
              <a:spcBef>
                <a:spcPts val="0"/>
              </a:spcBef>
              <a:spcAft>
                <a:spcPts val="0"/>
              </a:spcAft>
              <a:buClr>
                <a:srgbClr val="F3F3F3"/>
              </a:buClr>
              <a:buSzPts val="2800"/>
              <a:buNone/>
              <a:defRPr sz="2800">
                <a:solidFill>
                  <a:srgbClr val="F3F3F3"/>
                </a:solidFill>
              </a:defRPr>
            </a:lvl2pPr>
            <a:lvl3pPr lvl="2" algn="ctr" rtl="0">
              <a:lnSpc>
                <a:spcPct val="100000"/>
              </a:lnSpc>
              <a:spcBef>
                <a:spcPts val="0"/>
              </a:spcBef>
              <a:spcAft>
                <a:spcPts val="0"/>
              </a:spcAft>
              <a:buClr>
                <a:srgbClr val="F3F3F3"/>
              </a:buClr>
              <a:buSzPts val="2800"/>
              <a:buNone/>
              <a:defRPr sz="2800">
                <a:solidFill>
                  <a:srgbClr val="F3F3F3"/>
                </a:solidFill>
              </a:defRPr>
            </a:lvl3pPr>
            <a:lvl4pPr lvl="3" algn="ctr" rtl="0">
              <a:lnSpc>
                <a:spcPct val="100000"/>
              </a:lnSpc>
              <a:spcBef>
                <a:spcPts val="0"/>
              </a:spcBef>
              <a:spcAft>
                <a:spcPts val="0"/>
              </a:spcAft>
              <a:buClr>
                <a:srgbClr val="F3F3F3"/>
              </a:buClr>
              <a:buSzPts val="2800"/>
              <a:buNone/>
              <a:defRPr sz="2800">
                <a:solidFill>
                  <a:srgbClr val="F3F3F3"/>
                </a:solidFill>
              </a:defRPr>
            </a:lvl4pPr>
            <a:lvl5pPr lvl="4" algn="ctr" rtl="0">
              <a:lnSpc>
                <a:spcPct val="100000"/>
              </a:lnSpc>
              <a:spcBef>
                <a:spcPts val="0"/>
              </a:spcBef>
              <a:spcAft>
                <a:spcPts val="0"/>
              </a:spcAft>
              <a:buClr>
                <a:srgbClr val="F3F3F3"/>
              </a:buClr>
              <a:buSzPts val="2800"/>
              <a:buNone/>
              <a:defRPr sz="2800">
                <a:solidFill>
                  <a:srgbClr val="F3F3F3"/>
                </a:solidFill>
              </a:defRPr>
            </a:lvl5pPr>
            <a:lvl6pPr lvl="5" algn="ctr" rtl="0">
              <a:lnSpc>
                <a:spcPct val="100000"/>
              </a:lnSpc>
              <a:spcBef>
                <a:spcPts val="0"/>
              </a:spcBef>
              <a:spcAft>
                <a:spcPts val="0"/>
              </a:spcAft>
              <a:buClr>
                <a:srgbClr val="F3F3F3"/>
              </a:buClr>
              <a:buSzPts val="2800"/>
              <a:buNone/>
              <a:defRPr sz="2800">
                <a:solidFill>
                  <a:srgbClr val="F3F3F3"/>
                </a:solidFill>
              </a:defRPr>
            </a:lvl6pPr>
            <a:lvl7pPr lvl="6" algn="ctr" rtl="0">
              <a:lnSpc>
                <a:spcPct val="100000"/>
              </a:lnSpc>
              <a:spcBef>
                <a:spcPts val="0"/>
              </a:spcBef>
              <a:spcAft>
                <a:spcPts val="0"/>
              </a:spcAft>
              <a:buClr>
                <a:srgbClr val="F3F3F3"/>
              </a:buClr>
              <a:buSzPts val="2800"/>
              <a:buNone/>
              <a:defRPr sz="2800">
                <a:solidFill>
                  <a:srgbClr val="F3F3F3"/>
                </a:solidFill>
              </a:defRPr>
            </a:lvl7pPr>
            <a:lvl8pPr lvl="7" algn="ctr" rtl="0">
              <a:lnSpc>
                <a:spcPct val="100000"/>
              </a:lnSpc>
              <a:spcBef>
                <a:spcPts val="0"/>
              </a:spcBef>
              <a:spcAft>
                <a:spcPts val="0"/>
              </a:spcAft>
              <a:buClr>
                <a:srgbClr val="F3F3F3"/>
              </a:buClr>
              <a:buSzPts val="2800"/>
              <a:buNone/>
              <a:defRPr sz="2800">
                <a:solidFill>
                  <a:srgbClr val="F3F3F3"/>
                </a:solidFill>
              </a:defRPr>
            </a:lvl8pPr>
            <a:lvl9pPr lvl="8" algn="ctr" rtl="0">
              <a:lnSpc>
                <a:spcPct val="100000"/>
              </a:lnSpc>
              <a:spcBef>
                <a:spcPts val="0"/>
              </a:spcBef>
              <a:spcAft>
                <a:spcPts val="0"/>
              </a:spcAft>
              <a:buClr>
                <a:srgbClr val="F3F3F3"/>
              </a:buClr>
              <a:buSzPts val="2800"/>
              <a:buNone/>
              <a:defRPr sz="2800">
                <a:solidFill>
                  <a:srgbClr val="F3F3F3"/>
                </a:solidFill>
              </a:defRPr>
            </a:lvl9pPr>
          </a:lstStyle>
          <a:p>
            <a:endParaRPr/>
          </a:p>
        </p:txBody>
      </p:sp>
      <p:sp>
        <p:nvSpPr>
          <p:cNvPr id="109" name="Google Shape;109;p23"/>
          <p:cNvSpPr txBox="1">
            <a:spLocks noGrp="1"/>
          </p:cNvSpPr>
          <p:nvPr>
            <p:ph type="subTitle" idx="4"/>
          </p:nvPr>
        </p:nvSpPr>
        <p:spPr>
          <a:xfrm>
            <a:off x="719275" y="2026425"/>
            <a:ext cx="3133500" cy="879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2800"/>
              <a:buNone/>
              <a:defRPr sz="3600" b="1">
                <a:latin typeface="Lexend Exa"/>
                <a:ea typeface="Lexend Exa"/>
                <a:cs typeface="Lexend Exa"/>
                <a:sym typeface="Lexend Exa"/>
              </a:defRPr>
            </a:lvl1pPr>
            <a:lvl2pPr lvl="1" algn="ctr" rtl="0">
              <a:lnSpc>
                <a:spcPct val="100000"/>
              </a:lnSpc>
              <a:spcBef>
                <a:spcPts val="0"/>
              </a:spcBef>
              <a:spcAft>
                <a:spcPts val="0"/>
              </a:spcAft>
              <a:buClr>
                <a:srgbClr val="F3F3F3"/>
              </a:buClr>
              <a:buSzPts val="2800"/>
              <a:buNone/>
              <a:defRPr sz="2800">
                <a:solidFill>
                  <a:srgbClr val="F3F3F3"/>
                </a:solidFill>
              </a:defRPr>
            </a:lvl2pPr>
            <a:lvl3pPr lvl="2" algn="ctr" rtl="0">
              <a:lnSpc>
                <a:spcPct val="100000"/>
              </a:lnSpc>
              <a:spcBef>
                <a:spcPts val="0"/>
              </a:spcBef>
              <a:spcAft>
                <a:spcPts val="0"/>
              </a:spcAft>
              <a:buClr>
                <a:srgbClr val="F3F3F3"/>
              </a:buClr>
              <a:buSzPts val="2800"/>
              <a:buNone/>
              <a:defRPr sz="2800">
                <a:solidFill>
                  <a:srgbClr val="F3F3F3"/>
                </a:solidFill>
              </a:defRPr>
            </a:lvl3pPr>
            <a:lvl4pPr lvl="3" algn="ctr" rtl="0">
              <a:lnSpc>
                <a:spcPct val="100000"/>
              </a:lnSpc>
              <a:spcBef>
                <a:spcPts val="0"/>
              </a:spcBef>
              <a:spcAft>
                <a:spcPts val="0"/>
              </a:spcAft>
              <a:buClr>
                <a:srgbClr val="F3F3F3"/>
              </a:buClr>
              <a:buSzPts val="2800"/>
              <a:buNone/>
              <a:defRPr sz="2800">
                <a:solidFill>
                  <a:srgbClr val="F3F3F3"/>
                </a:solidFill>
              </a:defRPr>
            </a:lvl4pPr>
            <a:lvl5pPr lvl="4" algn="ctr" rtl="0">
              <a:lnSpc>
                <a:spcPct val="100000"/>
              </a:lnSpc>
              <a:spcBef>
                <a:spcPts val="0"/>
              </a:spcBef>
              <a:spcAft>
                <a:spcPts val="0"/>
              </a:spcAft>
              <a:buClr>
                <a:srgbClr val="F3F3F3"/>
              </a:buClr>
              <a:buSzPts val="2800"/>
              <a:buNone/>
              <a:defRPr sz="2800">
                <a:solidFill>
                  <a:srgbClr val="F3F3F3"/>
                </a:solidFill>
              </a:defRPr>
            </a:lvl5pPr>
            <a:lvl6pPr lvl="5" algn="ctr" rtl="0">
              <a:lnSpc>
                <a:spcPct val="100000"/>
              </a:lnSpc>
              <a:spcBef>
                <a:spcPts val="0"/>
              </a:spcBef>
              <a:spcAft>
                <a:spcPts val="0"/>
              </a:spcAft>
              <a:buClr>
                <a:srgbClr val="F3F3F3"/>
              </a:buClr>
              <a:buSzPts val="2800"/>
              <a:buNone/>
              <a:defRPr sz="2800">
                <a:solidFill>
                  <a:srgbClr val="F3F3F3"/>
                </a:solidFill>
              </a:defRPr>
            </a:lvl6pPr>
            <a:lvl7pPr lvl="6" algn="ctr" rtl="0">
              <a:lnSpc>
                <a:spcPct val="100000"/>
              </a:lnSpc>
              <a:spcBef>
                <a:spcPts val="0"/>
              </a:spcBef>
              <a:spcAft>
                <a:spcPts val="0"/>
              </a:spcAft>
              <a:buClr>
                <a:srgbClr val="F3F3F3"/>
              </a:buClr>
              <a:buSzPts val="2800"/>
              <a:buNone/>
              <a:defRPr sz="2800">
                <a:solidFill>
                  <a:srgbClr val="F3F3F3"/>
                </a:solidFill>
              </a:defRPr>
            </a:lvl7pPr>
            <a:lvl8pPr lvl="7" algn="ctr" rtl="0">
              <a:lnSpc>
                <a:spcPct val="100000"/>
              </a:lnSpc>
              <a:spcBef>
                <a:spcPts val="0"/>
              </a:spcBef>
              <a:spcAft>
                <a:spcPts val="0"/>
              </a:spcAft>
              <a:buClr>
                <a:srgbClr val="F3F3F3"/>
              </a:buClr>
              <a:buSzPts val="2800"/>
              <a:buNone/>
              <a:defRPr sz="2800">
                <a:solidFill>
                  <a:srgbClr val="F3F3F3"/>
                </a:solidFill>
              </a:defRPr>
            </a:lvl8pPr>
            <a:lvl9pPr lvl="8" algn="ctr" rtl="0">
              <a:lnSpc>
                <a:spcPct val="100000"/>
              </a:lnSpc>
              <a:spcBef>
                <a:spcPts val="0"/>
              </a:spcBef>
              <a:spcAft>
                <a:spcPts val="0"/>
              </a:spcAft>
              <a:buClr>
                <a:srgbClr val="F3F3F3"/>
              </a:buClr>
              <a:buSzPts val="2800"/>
              <a:buNone/>
              <a:defRPr sz="2800">
                <a:solidFill>
                  <a:srgbClr val="F3F3F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2A2929"/>
        </a:solidFill>
        <a:effectLst/>
      </p:bgPr>
    </p:bg>
    <p:spTree>
      <p:nvGrpSpPr>
        <p:cNvPr id="1" name="Shape 110"/>
        <p:cNvGrpSpPr/>
        <p:nvPr/>
      </p:nvGrpSpPr>
      <p:grpSpPr>
        <a:xfrm>
          <a:off x="0" y="0"/>
          <a:ext cx="0" cy="0"/>
          <a:chOff x="0" y="0"/>
          <a:chExt cx="0" cy="0"/>
        </a:xfrm>
      </p:grpSpPr>
      <p:sp>
        <p:nvSpPr>
          <p:cNvPr id="111" name="Google Shape;111;p24"/>
          <p:cNvSpPr txBox="1">
            <a:spLocks noGrp="1"/>
          </p:cNvSpPr>
          <p:nvPr>
            <p:ph type="ctrTitle"/>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b="1">
                <a:solidFill>
                  <a:srgbClr val="F7EECE"/>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2A2929"/>
        </a:solidFill>
        <a:effectLst/>
      </p:bgPr>
    </p:bg>
    <p:spTree>
      <p:nvGrpSpPr>
        <p:cNvPr id="1" name="Shape 112"/>
        <p:cNvGrpSpPr/>
        <p:nvPr/>
      </p:nvGrpSpPr>
      <p:grpSpPr>
        <a:xfrm>
          <a:off x="0" y="0"/>
          <a:ext cx="0" cy="0"/>
          <a:chOff x="0" y="0"/>
          <a:chExt cx="0" cy="0"/>
        </a:xfrm>
      </p:grpSpPr>
      <p:sp>
        <p:nvSpPr>
          <p:cNvPr id="113" name="Google Shape;113;p25"/>
          <p:cNvSpPr/>
          <p:nvPr/>
        </p:nvSpPr>
        <p:spPr>
          <a:xfrm>
            <a:off x="125" y="2571750"/>
            <a:ext cx="9144000" cy="25716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5"/>
          <p:cNvSpPr txBox="1">
            <a:spLocks noGrp="1"/>
          </p:cNvSpPr>
          <p:nvPr>
            <p:ph type="subTitle" idx="1"/>
          </p:nvPr>
        </p:nvSpPr>
        <p:spPr>
          <a:xfrm>
            <a:off x="2420650" y="2767025"/>
            <a:ext cx="4302900" cy="1763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100"/>
              <a:buNone/>
              <a:defRPr sz="1400">
                <a:solidFill>
                  <a:srgbClr val="2A2929"/>
                </a:solidFill>
              </a:defRPr>
            </a:lvl1pPr>
            <a:lvl2pPr lvl="1" algn="r" rtl="0">
              <a:lnSpc>
                <a:spcPct val="100000"/>
              </a:lnSpc>
              <a:spcBef>
                <a:spcPts val="0"/>
              </a:spcBef>
              <a:spcAft>
                <a:spcPts val="0"/>
              </a:spcAft>
              <a:buClr>
                <a:srgbClr val="F3F3F3"/>
              </a:buClr>
              <a:buSzPts val="1100"/>
              <a:buNone/>
              <a:defRPr sz="1100">
                <a:solidFill>
                  <a:srgbClr val="F3F3F3"/>
                </a:solidFill>
              </a:defRPr>
            </a:lvl2pPr>
            <a:lvl3pPr lvl="2" algn="r" rtl="0">
              <a:lnSpc>
                <a:spcPct val="100000"/>
              </a:lnSpc>
              <a:spcBef>
                <a:spcPts val="0"/>
              </a:spcBef>
              <a:spcAft>
                <a:spcPts val="0"/>
              </a:spcAft>
              <a:buClr>
                <a:srgbClr val="F3F3F3"/>
              </a:buClr>
              <a:buSzPts val="1100"/>
              <a:buNone/>
              <a:defRPr sz="1100">
                <a:solidFill>
                  <a:srgbClr val="F3F3F3"/>
                </a:solidFill>
              </a:defRPr>
            </a:lvl3pPr>
            <a:lvl4pPr lvl="3" algn="r" rtl="0">
              <a:lnSpc>
                <a:spcPct val="100000"/>
              </a:lnSpc>
              <a:spcBef>
                <a:spcPts val="0"/>
              </a:spcBef>
              <a:spcAft>
                <a:spcPts val="0"/>
              </a:spcAft>
              <a:buClr>
                <a:srgbClr val="F3F3F3"/>
              </a:buClr>
              <a:buSzPts val="1100"/>
              <a:buNone/>
              <a:defRPr sz="1100">
                <a:solidFill>
                  <a:srgbClr val="F3F3F3"/>
                </a:solidFill>
              </a:defRPr>
            </a:lvl4pPr>
            <a:lvl5pPr lvl="4" algn="r" rtl="0">
              <a:lnSpc>
                <a:spcPct val="100000"/>
              </a:lnSpc>
              <a:spcBef>
                <a:spcPts val="0"/>
              </a:spcBef>
              <a:spcAft>
                <a:spcPts val="0"/>
              </a:spcAft>
              <a:buClr>
                <a:srgbClr val="F3F3F3"/>
              </a:buClr>
              <a:buSzPts val="1100"/>
              <a:buNone/>
              <a:defRPr sz="1100">
                <a:solidFill>
                  <a:srgbClr val="F3F3F3"/>
                </a:solidFill>
              </a:defRPr>
            </a:lvl5pPr>
            <a:lvl6pPr lvl="5" algn="r" rtl="0">
              <a:lnSpc>
                <a:spcPct val="100000"/>
              </a:lnSpc>
              <a:spcBef>
                <a:spcPts val="0"/>
              </a:spcBef>
              <a:spcAft>
                <a:spcPts val="0"/>
              </a:spcAft>
              <a:buClr>
                <a:srgbClr val="F3F3F3"/>
              </a:buClr>
              <a:buSzPts val="1100"/>
              <a:buNone/>
              <a:defRPr sz="1100">
                <a:solidFill>
                  <a:srgbClr val="F3F3F3"/>
                </a:solidFill>
              </a:defRPr>
            </a:lvl6pPr>
            <a:lvl7pPr lvl="6" algn="r" rtl="0">
              <a:lnSpc>
                <a:spcPct val="100000"/>
              </a:lnSpc>
              <a:spcBef>
                <a:spcPts val="0"/>
              </a:spcBef>
              <a:spcAft>
                <a:spcPts val="0"/>
              </a:spcAft>
              <a:buClr>
                <a:srgbClr val="F3F3F3"/>
              </a:buClr>
              <a:buSzPts val="1100"/>
              <a:buNone/>
              <a:defRPr sz="1100">
                <a:solidFill>
                  <a:srgbClr val="F3F3F3"/>
                </a:solidFill>
              </a:defRPr>
            </a:lvl7pPr>
            <a:lvl8pPr lvl="7" algn="r" rtl="0">
              <a:lnSpc>
                <a:spcPct val="100000"/>
              </a:lnSpc>
              <a:spcBef>
                <a:spcPts val="0"/>
              </a:spcBef>
              <a:spcAft>
                <a:spcPts val="0"/>
              </a:spcAft>
              <a:buClr>
                <a:srgbClr val="F3F3F3"/>
              </a:buClr>
              <a:buSzPts val="1100"/>
              <a:buNone/>
              <a:defRPr sz="1100">
                <a:solidFill>
                  <a:srgbClr val="F3F3F3"/>
                </a:solidFill>
              </a:defRPr>
            </a:lvl8pPr>
            <a:lvl9pPr lvl="8" algn="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115" name="Google Shape;115;p25"/>
          <p:cNvSpPr txBox="1">
            <a:spLocks noGrp="1"/>
          </p:cNvSpPr>
          <p:nvPr>
            <p:ph type="ctrTitle"/>
          </p:nvPr>
        </p:nvSpPr>
        <p:spPr>
          <a:xfrm>
            <a:off x="719300" y="1858257"/>
            <a:ext cx="7705500" cy="98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2400"/>
              <a:buNone/>
              <a:defRPr sz="5200" b="1"/>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2A2929"/>
        </a:solidFill>
        <a:effectLst/>
      </p:bgPr>
    </p:bg>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1039802" y="2018775"/>
            <a:ext cx="7064400" cy="20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7200" b="1"/>
            </a:lvl1pPr>
            <a:lvl2pPr lvl="1" rtl="0">
              <a:spcBef>
                <a:spcPts val="0"/>
              </a:spcBef>
              <a:spcAft>
                <a:spcPts val="0"/>
              </a:spcAft>
              <a:buClr>
                <a:srgbClr val="F3F3F3"/>
              </a:buClr>
              <a:buSzPts val="4800"/>
              <a:buNone/>
              <a:defRPr sz="4800" b="1">
                <a:solidFill>
                  <a:srgbClr val="F3F3F3"/>
                </a:solidFill>
              </a:defRPr>
            </a:lvl2pPr>
            <a:lvl3pPr lvl="2" rtl="0">
              <a:spcBef>
                <a:spcPts val="0"/>
              </a:spcBef>
              <a:spcAft>
                <a:spcPts val="0"/>
              </a:spcAft>
              <a:buClr>
                <a:srgbClr val="F3F3F3"/>
              </a:buClr>
              <a:buSzPts val="4800"/>
              <a:buNone/>
              <a:defRPr sz="4800" b="1">
                <a:solidFill>
                  <a:srgbClr val="F3F3F3"/>
                </a:solidFill>
              </a:defRPr>
            </a:lvl3pPr>
            <a:lvl4pPr lvl="3" rtl="0">
              <a:spcBef>
                <a:spcPts val="0"/>
              </a:spcBef>
              <a:spcAft>
                <a:spcPts val="0"/>
              </a:spcAft>
              <a:buClr>
                <a:srgbClr val="F3F3F3"/>
              </a:buClr>
              <a:buSzPts val="4800"/>
              <a:buNone/>
              <a:defRPr sz="4800" b="1">
                <a:solidFill>
                  <a:srgbClr val="F3F3F3"/>
                </a:solidFill>
              </a:defRPr>
            </a:lvl4pPr>
            <a:lvl5pPr lvl="4" rtl="0">
              <a:spcBef>
                <a:spcPts val="0"/>
              </a:spcBef>
              <a:spcAft>
                <a:spcPts val="0"/>
              </a:spcAft>
              <a:buClr>
                <a:srgbClr val="F3F3F3"/>
              </a:buClr>
              <a:buSzPts val="4800"/>
              <a:buNone/>
              <a:defRPr sz="4800" b="1">
                <a:solidFill>
                  <a:srgbClr val="F3F3F3"/>
                </a:solidFill>
              </a:defRPr>
            </a:lvl5pPr>
            <a:lvl6pPr lvl="5" rtl="0">
              <a:spcBef>
                <a:spcPts val="0"/>
              </a:spcBef>
              <a:spcAft>
                <a:spcPts val="0"/>
              </a:spcAft>
              <a:buClr>
                <a:srgbClr val="F3F3F3"/>
              </a:buClr>
              <a:buSzPts val="4800"/>
              <a:buNone/>
              <a:defRPr sz="4800" b="1">
                <a:solidFill>
                  <a:srgbClr val="F3F3F3"/>
                </a:solidFill>
              </a:defRPr>
            </a:lvl6pPr>
            <a:lvl7pPr lvl="6" rtl="0">
              <a:spcBef>
                <a:spcPts val="0"/>
              </a:spcBef>
              <a:spcAft>
                <a:spcPts val="0"/>
              </a:spcAft>
              <a:buClr>
                <a:srgbClr val="F3F3F3"/>
              </a:buClr>
              <a:buSzPts val="4800"/>
              <a:buNone/>
              <a:defRPr sz="4800" b="1">
                <a:solidFill>
                  <a:srgbClr val="F3F3F3"/>
                </a:solidFill>
              </a:defRPr>
            </a:lvl7pPr>
            <a:lvl8pPr lvl="7" rtl="0">
              <a:spcBef>
                <a:spcPts val="0"/>
              </a:spcBef>
              <a:spcAft>
                <a:spcPts val="0"/>
              </a:spcAft>
              <a:buClr>
                <a:srgbClr val="F3F3F3"/>
              </a:buClr>
              <a:buSzPts val="4800"/>
              <a:buNone/>
              <a:defRPr sz="4800" b="1">
                <a:solidFill>
                  <a:srgbClr val="F3F3F3"/>
                </a:solidFill>
              </a:defRPr>
            </a:lvl8pPr>
            <a:lvl9pPr lvl="8" rtl="0">
              <a:spcBef>
                <a:spcPts val="0"/>
              </a:spcBef>
              <a:spcAft>
                <a:spcPts val="0"/>
              </a:spcAft>
              <a:buClr>
                <a:srgbClr val="F3F3F3"/>
              </a:buClr>
              <a:buSzPts val="4800"/>
              <a:buNone/>
              <a:defRPr sz="4800" b="1">
                <a:solidFill>
                  <a:srgbClr val="F3F3F3"/>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7EECE"/>
        </a:solidFill>
        <a:effectLst/>
      </p:bgPr>
    </p:bg>
    <p:spTree>
      <p:nvGrpSpPr>
        <p:cNvPr id="1" name="Shape 118"/>
        <p:cNvGrpSpPr/>
        <p:nvPr/>
      </p:nvGrpSpPr>
      <p:grpSpPr>
        <a:xfrm>
          <a:off x="0" y="0"/>
          <a:ext cx="0" cy="0"/>
          <a:chOff x="0" y="0"/>
          <a:chExt cx="0" cy="0"/>
        </a:xfrm>
      </p:grpSpPr>
      <p:sp>
        <p:nvSpPr>
          <p:cNvPr id="119" name="Google Shape;119;p27"/>
          <p:cNvSpPr txBox="1">
            <a:spLocks noGrp="1"/>
          </p:cNvSpPr>
          <p:nvPr>
            <p:ph type="ctrTitle"/>
          </p:nvPr>
        </p:nvSpPr>
        <p:spPr>
          <a:xfrm flipH="1">
            <a:off x="2795875" y="1545450"/>
            <a:ext cx="5160000" cy="2052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5200"/>
              <a:buNone/>
              <a:defRPr sz="5200" b="1">
                <a:latin typeface="Lexend Exa"/>
                <a:ea typeface="Lexend Exa"/>
                <a:cs typeface="Lexend Exa"/>
                <a:sym typeface="Lexend Exa"/>
              </a:defRPr>
            </a:lvl1pPr>
            <a:lvl2pPr lvl="1" algn="r" rtl="0">
              <a:spcBef>
                <a:spcPts val="0"/>
              </a:spcBef>
              <a:spcAft>
                <a:spcPts val="0"/>
              </a:spcAft>
              <a:buClr>
                <a:srgbClr val="FFFFFF"/>
              </a:buClr>
              <a:buSzPts val="5200"/>
              <a:buNone/>
              <a:defRPr sz="5200">
                <a:solidFill>
                  <a:srgbClr val="FFFFFF"/>
                </a:solidFill>
              </a:defRPr>
            </a:lvl2pPr>
            <a:lvl3pPr lvl="2" algn="r" rtl="0">
              <a:spcBef>
                <a:spcPts val="0"/>
              </a:spcBef>
              <a:spcAft>
                <a:spcPts val="0"/>
              </a:spcAft>
              <a:buClr>
                <a:srgbClr val="FFFFFF"/>
              </a:buClr>
              <a:buSzPts val="5200"/>
              <a:buNone/>
              <a:defRPr sz="5200">
                <a:solidFill>
                  <a:srgbClr val="FFFFFF"/>
                </a:solidFill>
              </a:defRPr>
            </a:lvl3pPr>
            <a:lvl4pPr lvl="3" algn="r" rtl="0">
              <a:spcBef>
                <a:spcPts val="0"/>
              </a:spcBef>
              <a:spcAft>
                <a:spcPts val="0"/>
              </a:spcAft>
              <a:buClr>
                <a:srgbClr val="FFFFFF"/>
              </a:buClr>
              <a:buSzPts val="5200"/>
              <a:buNone/>
              <a:defRPr sz="5200">
                <a:solidFill>
                  <a:srgbClr val="FFFFFF"/>
                </a:solidFill>
              </a:defRPr>
            </a:lvl4pPr>
            <a:lvl5pPr lvl="4" algn="r" rtl="0">
              <a:spcBef>
                <a:spcPts val="0"/>
              </a:spcBef>
              <a:spcAft>
                <a:spcPts val="0"/>
              </a:spcAft>
              <a:buClr>
                <a:srgbClr val="FFFFFF"/>
              </a:buClr>
              <a:buSzPts val="5200"/>
              <a:buNone/>
              <a:defRPr sz="5200">
                <a:solidFill>
                  <a:srgbClr val="FFFFFF"/>
                </a:solidFill>
              </a:defRPr>
            </a:lvl5pPr>
            <a:lvl6pPr lvl="5" algn="r" rtl="0">
              <a:spcBef>
                <a:spcPts val="0"/>
              </a:spcBef>
              <a:spcAft>
                <a:spcPts val="0"/>
              </a:spcAft>
              <a:buClr>
                <a:srgbClr val="FFFFFF"/>
              </a:buClr>
              <a:buSzPts val="5200"/>
              <a:buNone/>
              <a:defRPr sz="5200">
                <a:solidFill>
                  <a:srgbClr val="FFFFFF"/>
                </a:solidFill>
              </a:defRPr>
            </a:lvl6pPr>
            <a:lvl7pPr lvl="6" algn="r" rtl="0">
              <a:spcBef>
                <a:spcPts val="0"/>
              </a:spcBef>
              <a:spcAft>
                <a:spcPts val="0"/>
              </a:spcAft>
              <a:buClr>
                <a:srgbClr val="FFFFFF"/>
              </a:buClr>
              <a:buSzPts val="5200"/>
              <a:buNone/>
              <a:defRPr sz="5200">
                <a:solidFill>
                  <a:srgbClr val="FFFFFF"/>
                </a:solidFill>
              </a:defRPr>
            </a:lvl7pPr>
            <a:lvl8pPr lvl="7" algn="r" rtl="0">
              <a:spcBef>
                <a:spcPts val="0"/>
              </a:spcBef>
              <a:spcAft>
                <a:spcPts val="0"/>
              </a:spcAft>
              <a:buClr>
                <a:srgbClr val="FFFFFF"/>
              </a:buClr>
              <a:buSzPts val="5200"/>
              <a:buNone/>
              <a:defRPr sz="5200">
                <a:solidFill>
                  <a:srgbClr val="FFFFFF"/>
                </a:solidFill>
              </a:defRPr>
            </a:lvl8pPr>
            <a:lvl9pPr lvl="8" algn="r" rtl="0">
              <a:spcBef>
                <a:spcPts val="0"/>
              </a:spcBef>
              <a:spcAft>
                <a:spcPts val="0"/>
              </a:spcAft>
              <a:buClr>
                <a:srgbClr val="FFFFFF"/>
              </a:buClr>
              <a:buSzPts val="5200"/>
              <a:buNone/>
              <a:defRPr sz="5200">
                <a:solidFill>
                  <a:srgbClr val="FFFFFF"/>
                </a:solidFill>
              </a:defRPr>
            </a:lvl9pPr>
          </a:lstStyle>
          <a:p>
            <a:endParaRPr/>
          </a:p>
        </p:txBody>
      </p:sp>
      <p:sp>
        <p:nvSpPr>
          <p:cNvPr id="120" name="Google Shape;120;p27"/>
          <p:cNvSpPr/>
          <p:nvPr/>
        </p:nvSpPr>
        <p:spPr>
          <a:xfrm>
            <a:off x="7771675" y="0"/>
            <a:ext cx="1372200" cy="51435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EECE"/>
              </a:solidFill>
            </a:endParaRPr>
          </a:p>
        </p:txBody>
      </p:sp>
      <p:sp>
        <p:nvSpPr>
          <p:cNvPr id="121" name="Google Shape;121;p27"/>
          <p:cNvSpPr/>
          <p:nvPr/>
        </p:nvSpPr>
        <p:spPr>
          <a:xfrm>
            <a:off x="0" y="2571750"/>
            <a:ext cx="1372200" cy="2571600"/>
          </a:xfrm>
          <a:prstGeom prst="rect">
            <a:avLst/>
          </a:prstGeom>
          <a:solidFill>
            <a:srgbClr val="2A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EEC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7EECE"/>
        </a:solid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A2929"/>
              </a:buClr>
              <a:buSzPts val="2400"/>
              <a:buNone/>
              <a:defRPr sz="2400" b="1">
                <a:solidFill>
                  <a:srgbClr val="2A2929"/>
                </a:solidFill>
              </a:defRPr>
            </a:lvl1pPr>
            <a:lvl2pPr lvl="1" rtl="0">
              <a:spcBef>
                <a:spcPts val="0"/>
              </a:spcBef>
              <a:spcAft>
                <a:spcPts val="0"/>
              </a:spcAft>
              <a:buClr>
                <a:srgbClr val="2A2929"/>
              </a:buClr>
              <a:buSzPts val="2400"/>
              <a:buNone/>
              <a:defRPr sz="2400">
                <a:solidFill>
                  <a:srgbClr val="2A2929"/>
                </a:solidFill>
              </a:defRPr>
            </a:lvl2pPr>
            <a:lvl3pPr lvl="2" rtl="0">
              <a:spcBef>
                <a:spcPts val="0"/>
              </a:spcBef>
              <a:spcAft>
                <a:spcPts val="0"/>
              </a:spcAft>
              <a:buClr>
                <a:srgbClr val="2A2929"/>
              </a:buClr>
              <a:buSzPts val="2400"/>
              <a:buNone/>
              <a:defRPr sz="2400">
                <a:solidFill>
                  <a:srgbClr val="2A2929"/>
                </a:solidFill>
              </a:defRPr>
            </a:lvl3pPr>
            <a:lvl4pPr lvl="3" rtl="0">
              <a:spcBef>
                <a:spcPts val="0"/>
              </a:spcBef>
              <a:spcAft>
                <a:spcPts val="0"/>
              </a:spcAft>
              <a:buClr>
                <a:srgbClr val="2A2929"/>
              </a:buClr>
              <a:buSzPts val="2400"/>
              <a:buNone/>
              <a:defRPr sz="2400">
                <a:solidFill>
                  <a:srgbClr val="2A2929"/>
                </a:solidFill>
              </a:defRPr>
            </a:lvl4pPr>
            <a:lvl5pPr lvl="4" rtl="0">
              <a:spcBef>
                <a:spcPts val="0"/>
              </a:spcBef>
              <a:spcAft>
                <a:spcPts val="0"/>
              </a:spcAft>
              <a:buClr>
                <a:srgbClr val="2A2929"/>
              </a:buClr>
              <a:buSzPts val="2400"/>
              <a:buNone/>
              <a:defRPr sz="2400">
                <a:solidFill>
                  <a:srgbClr val="2A2929"/>
                </a:solidFill>
              </a:defRPr>
            </a:lvl5pPr>
            <a:lvl6pPr lvl="5" rtl="0">
              <a:spcBef>
                <a:spcPts val="0"/>
              </a:spcBef>
              <a:spcAft>
                <a:spcPts val="0"/>
              </a:spcAft>
              <a:buClr>
                <a:srgbClr val="2A2929"/>
              </a:buClr>
              <a:buSzPts val="2400"/>
              <a:buNone/>
              <a:defRPr sz="2400">
                <a:solidFill>
                  <a:srgbClr val="2A2929"/>
                </a:solidFill>
              </a:defRPr>
            </a:lvl6pPr>
            <a:lvl7pPr lvl="6" rtl="0">
              <a:spcBef>
                <a:spcPts val="0"/>
              </a:spcBef>
              <a:spcAft>
                <a:spcPts val="0"/>
              </a:spcAft>
              <a:buClr>
                <a:srgbClr val="2A2929"/>
              </a:buClr>
              <a:buSzPts val="2400"/>
              <a:buNone/>
              <a:defRPr sz="2400">
                <a:solidFill>
                  <a:srgbClr val="2A2929"/>
                </a:solidFill>
              </a:defRPr>
            </a:lvl7pPr>
            <a:lvl8pPr lvl="7" rtl="0">
              <a:spcBef>
                <a:spcPts val="0"/>
              </a:spcBef>
              <a:spcAft>
                <a:spcPts val="0"/>
              </a:spcAft>
              <a:buClr>
                <a:srgbClr val="2A2929"/>
              </a:buClr>
              <a:buSzPts val="2400"/>
              <a:buNone/>
              <a:defRPr sz="2400">
                <a:solidFill>
                  <a:srgbClr val="2A2929"/>
                </a:solidFill>
              </a:defRPr>
            </a:lvl8pPr>
            <a:lvl9pPr lvl="8" rtl="0">
              <a:spcBef>
                <a:spcPts val="0"/>
              </a:spcBef>
              <a:spcAft>
                <a:spcPts val="0"/>
              </a:spcAft>
              <a:buClr>
                <a:srgbClr val="2A2929"/>
              </a:buClr>
              <a:buSzPts val="2400"/>
              <a:buNone/>
              <a:defRPr sz="2400">
                <a:solidFill>
                  <a:srgbClr val="2A2929"/>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2A2929"/>
        </a:solidFill>
        <a:effectLst/>
      </p:bgPr>
    </p:bg>
    <p:spTree>
      <p:nvGrpSpPr>
        <p:cNvPr id="1" name="Shape 124"/>
        <p:cNvGrpSpPr/>
        <p:nvPr/>
      </p:nvGrpSpPr>
      <p:grpSpPr>
        <a:xfrm>
          <a:off x="0" y="0"/>
          <a:ext cx="0" cy="0"/>
          <a:chOff x="0" y="0"/>
          <a:chExt cx="0" cy="0"/>
        </a:xfrm>
      </p:grpSpPr>
      <p:sp>
        <p:nvSpPr>
          <p:cNvPr id="125" name="Google Shape;125;p29"/>
          <p:cNvSpPr txBox="1">
            <a:spLocks noGrp="1"/>
          </p:cNvSpPr>
          <p:nvPr>
            <p:ph type="title" hasCustomPrompt="1"/>
          </p:nvPr>
        </p:nvSpPr>
        <p:spPr>
          <a:xfrm>
            <a:off x="5602101" y="2027700"/>
            <a:ext cx="2822700" cy="59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48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29"/>
          <p:cNvSpPr txBox="1">
            <a:spLocks noGrp="1"/>
          </p:cNvSpPr>
          <p:nvPr>
            <p:ph type="body" idx="1"/>
          </p:nvPr>
        </p:nvSpPr>
        <p:spPr>
          <a:xfrm>
            <a:off x="5101175" y="2810794"/>
            <a:ext cx="3323700" cy="6504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genda">
  <p:cSld name="BLANK_1">
    <p:bg>
      <p:bgPr>
        <a:solidFill>
          <a:srgbClr val="2A2929"/>
        </a:solidFill>
        <a:effectLst/>
      </p:bgPr>
    </p:bg>
    <p:spTree>
      <p:nvGrpSpPr>
        <p:cNvPr id="1" name="Shape 128"/>
        <p:cNvGrpSpPr/>
        <p:nvPr/>
      </p:nvGrpSpPr>
      <p:grpSpPr>
        <a:xfrm>
          <a:off x="0" y="0"/>
          <a:ext cx="0" cy="0"/>
          <a:chOff x="0" y="0"/>
          <a:chExt cx="0" cy="0"/>
        </a:xfrm>
      </p:grpSpPr>
      <p:sp>
        <p:nvSpPr>
          <p:cNvPr id="129" name="Google Shape;129;p31"/>
          <p:cNvSpPr/>
          <p:nvPr/>
        </p:nvSpPr>
        <p:spPr>
          <a:xfrm>
            <a:off x="125" y="2571750"/>
            <a:ext cx="9144000" cy="25716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1"/>
          <p:cNvSpPr txBox="1">
            <a:spLocks noGrp="1"/>
          </p:cNvSpPr>
          <p:nvPr>
            <p:ph type="subTitle" idx="1"/>
          </p:nvPr>
        </p:nvSpPr>
        <p:spPr>
          <a:xfrm>
            <a:off x="2208450" y="771251"/>
            <a:ext cx="1585200" cy="72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600" b="1">
                <a:latin typeface="Lexend Deca"/>
                <a:ea typeface="Lexend Deca"/>
                <a:cs typeface="Lexend Deca"/>
                <a:sym typeface="Lexend Deca"/>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31" name="Google Shape;131;p31"/>
          <p:cNvSpPr txBox="1">
            <a:spLocks noGrp="1"/>
          </p:cNvSpPr>
          <p:nvPr>
            <p:ph type="subTitle" idx="2"/>
          </p:nvPr>
        </p:nvSpPr>
        <p:spPr>
          <a:xfrm>
            <a:off x="2208452" y="1412550"/>
            <a:ext cx="18297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400"/>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32" name="Google Shape;132;p31"/>
          <p:cNvSpPr txBox="1">
            <a:spLocks noGrp="1"/>
          </p:cNvSpPr>
          <p:nvPr>
            <p:ph type="subTitle" idx="3"/>
          </p:nvPr>
        </p:nvSpPr>
        <p:spPr>
          <a:xfrm>
            <a:off x="4405475" y="771251"/>
            <a:ext cx="1585200" cy="72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600" b="1">
                <a:latin typeface="Lexend Deca"/>
                <a:ea typeface="Lexend Deca"/>
                <a:cs typeface="Lexend Deca"/>
                <a:sym typeface="Lexend Deca"/>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33" name="Google Shape;133;p31"/>
          <p:cNvSpPr txBox="1">
            <a:spLocks noGrp="1"/>
          </p:cNvSpPr>
          <p:nvPr>
            <p:ph type="subTitle" idx="4"/>
          </p:nvPr>
        </p:nvSpPr>
        <p:spPr>
          <a:xfrm>
            <a:off x="4405464" y="1412543"/>
            <a:ext cx="15852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400"/>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34" name="Google Shape;134;p31"/>
          <p:cNvSpPr txBox="1">
            <a:spLocks noGrp="1"/>
          </p:cNvSpPr>
          <p:nvPr>
            <p:ph type="subTitle" idx="5"/>
          </p:nvPr>
        </p:nvSpPr>
        <p:spPr>
          <a:xfrm>
            <a:off x="6602500" y="771250"/>
            <a:ext cx="1693800" cy="72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600" b="1">
                <a:latin typeface="Lexend Deca"/>
                <a:ea typeface="Lexend Deca"/>
                <a:cs typeface="Lexend Deca"/>
                <a:sym typeface="Lexend Deca"/>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35" name="Google Shape;135;p31"/>
          <p:cNvSpPr txBox="1">
            <a:spLocks noGrp="1"/>
          </p:cNvSpPr>
          <p:nvPr>
            <p:ph type="subTitle" idx="6"/>
          </p:nvPr>
        </p:nvSpPr>
        <p:spPr>
          <a:xfrm>
            <a:off x="6602489" y="1412543"/>
            <a:ext cx="15852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400"/>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36" name="Google Shape;136;p31"/>
          <p:cNvSpPr txBox="1">
            <a:spLocks noGrp="1"/>
          </p:cNvSpPr>
          <p:nvPr>
            <p:ph type="subTitle" idx="7"/>
          </p:nvPr>
        </p:nvSpPr>
        <p:spPr>
          <a:xfrm>
            <a:off x="2208450" y="3108075"/>
            <a:ext cx="1693800" cy="72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600" b="1">
                <a:solidFill>
                  <a:srgbClr val="2A2929"/>
                </a:solidFill>
                <a:latin typeface="Lexend Deca"/>
                <a:ea typeface="Lexend Deca"/>
                <a:cs typeface="Lexend Deca"/>
                <a:sym typeface="Lexend Deca"/>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37" name="Google Shape;137;p31"/>
          <p:cNvSpPr txBox="1">
            <a:spLocks noGrp="1"/>
          </p:cNvSpPr>
          <p:nvPr>
            <p:ph type="subTitle" idx="8"/>
          </p:nvPr>
        </p:nvSpPr>
        <p:spPr>
          <a:xfrm>
            <a:off x="2208439" y="3749368"/>
            <a:ext cx="15852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400">
                <a:solidFill>
                  <a:srgbClr val="2A2929"/>
                </a:solidFill>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38" name="Google Shape;138;p31"/>
          <p:cNvSpPr txBox="1">
            <a:spLocks noGrp="1"/>
          </p:cNvSpPr>
          <p:nvPr>
            <p:ph type="subTitle" idx="9"/>
          </p:nvPr>
        </p:nvSpPr>
        <p:spPr>
          <a:xfrm>
            <a:off x="4405475" y="3108076"/>
            <a:ext cx="1585200" cy="72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600" b="1">
                <a:solidFill>
                  <a:srgbClr val="2A2929"/>
                </a:solidFill>
                <a:latin typeface="Lexend Deca"/>
                <a:ea typeface="Lexend Deca"/>
                <a:cs typeface="Lexend Deca"/>
                <a:sym typeface="Lexend Deca"/>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39" name="Google Shape;139;p31"/>
          <p:cNvSpPr txBox="1">
            <a:spLocks noGrp="1"/>
          </p:cNvSpPr>
          <p:nvPr>
            <p:ph type="subTitle" idx="13"/>
          </p:nvPr>
        </p:nvSpPr>
        <p:spPr>
          <a:xfrm>
            <a:off x="4405464" y="3749368"/>
            <a:ext cx="15852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400">
                <a:solidFill>
                  <a:srgbClr val="2A2929"/>
                </a:solidFill>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40" name="Google Shape;140;p31"/>
          <p:cNvSpPr txBox="1">
            <a:spLocks noGrp="1"/>
          </p:cNvSpPr>
          <p:nvPr>
            <p:ph type="subTitle" idx="14"/>
          </p:nvPr>
        </p:nvSpPr>
        <p:spPr>
          <a:xfrm>
            <a:off x="6602500" y="3108076"/>
            <a:ext cx="1585200" cy="722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600" b="1">
                <a:solidFill>
                  <a:srgbClr val="2A2929"/>
                </a:solidFill>
                <a:latin typeface="Lexend Deca"/>
                <a:ea typeface="Lexend Deca"/>
                <a:cs typeface="Lexend Deca"/>
                <a:sym typeface="Lexend Deca"/>
              </a:defRPr>
            </a:lvl1pPr>
            <a:lvl2pPr lvl="1"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41" name="Google Shape;141;p31"/>
          <p:cNvSpPr txBox="1">
            <a:spLocks noGrp="1"/>
          </p:cNvSpPr>
          <p:nvPr>
            <p:ph type="subTitle" idx="15"/>
          </p:nvPr>
        </p:nvSpPr>
        <p:spPr>
          <a:xfrm>
            <a:off x="6602489" y="3749368"/>
            <a:ext cx="1585200" cy="7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400">
                <a:solidFill>
                  <a:srgbClr val="2A2929"/>
                </a:solidFill>
              </a:defRPr>
            </a:lvl1pPr>
            <a:lvl2pPr lvl="1"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BLANK_1_1_3">
    <p:bg>
      <p:bgPr>
        <a:solidFill>
          <a:srgbClr val="2A2929"/>
        </a:solidFill>
        <a:effectLst/>
      </p:bgPr>
    </p:bg>
    <p:spTree>
      <p:nvGrpSpPr>
        <p:cNvPr id="1" name="Shape 142"/>
        <p:cNvGrpSpPr/>
        <p:nvPr/>
      </p:nvGrpSpPr>
      <p:grpSpPr>
        <a:xfrm>
          <a:off x="0" y="0"/>
          <a:ext cx="0" cy="0"/>
          <a:chOff x="0" y="0"/>
          <a:chExt cx="0" cy="0"/>
        </a:xfrm>
      </p:grpSpPr>
      <p:sp>
        <p:nvSpPr>
          <p:cNvPr id="143" name="Google Shape;143;p32"/>
          <p:cNvSpPr/>
          <p:nvPr/>
        </p:nvSpPr>
        <p:spPr>
          <a:xfrm>
            <a:off x="125" y="2571750"/>
            <a:ext cx="9144000" cy="25716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2"/>
          <p:cNvSpPr txBox="1">
            <a:spLocks noGrp="1"/>
          </p:cNvSpPr>
          <p:nvPr>
            <p:ph type="title"/>
          </p:nvPr>
        </p:nvSpPr>
        <p:spPr>
          <a:xfrm>
            <a:off x="1096400" y="3063389"/>
            <a:ext cx="1614300" cy="767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3000" b="1"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45" name="Google Shape;145;p32"/>
          <p:cNvSpPr txBox="1">
            <a:spLocks noGrp="1"/>
          </p:cNvSpPr>
          <p:nvPr>
            <p:ph type="subTitle" idx="1"/>
          </p:nvPr>
        </p:nvSpPr>
        <p:spPr>
          <a:xfrm>
            <a:off x="719300" y="3859050"/>
            <a:ext cx="23685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46" name="Google Shape;146;p32"/>
          <p:cNvSpPr txBox="1">
            <a:spLocks noGrp="1"/>
          </p:cNvSpPr>
          <p:nvPr>
            <p:ph type="title" idx="2"/>
          </p:nvPr>
        </p:nvSpPr>
        <p:spPr>
          <a:xfrm>
            <a:off x="6438045" y="3063389"/>
            <a:ext cx="1614300" cy="767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3000" b="1"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47" name="Google Shape;147;p32"/>
          <p:cNvSpPr txBox="1">
            <a:spLocks noGrp="1"/>
          </p:cNvSpPr>
          <p:nvPr>
            <p:ph type="subTitle" idx="3"/>
          </p:nvPr>
        </p:nvSpPr>
        <p:spPr>
          <a:xfrm>
            <a:off x="6060945" y="3859050"/>
            <a:ext cx="23685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48" name="Google Shape;148;p32"/>
          <p:cNvSpPr txBox="1">
            <a:spLocks noGrp="1"/>
          </p:cNvSpPr>
          <p:nvPr>
            <p:ph type="title" idx="4"/>
          </p:nvPr>
        </p:nvSpPr>
        <p:spPr>
          <a:xfrm>
            <a:off x="3764850" y="3063389"/>
            <a:ext cx="1614300" cy="767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3000" b="1"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49" name="Google Shape;149;p32"/>
          <p:cNvSpPr txBox="1">
            <a:spLocks noGrp="1"/>
          </p:cNvSpPr>
          <p:nvPr>
            <p:ph type="subTitle" idx="5"/>
          </p:nvPr>
        </p:nvSpPr>
        <p:spPr>
          <a:xfrm>
            <a:off x="3387750" y="3859050"/>
            <a:ext cx="23685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50" name="Google Shape;150;p32"/>
          <p:cNvSpPr txBox="1">
            <a:spLocks noGrp="1"/>
          </p:cNvSpPr>
          <p:nvPr>
            <p:ph type="ctrTitle" idx="6"/>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b="1">
                <a:solidFill>
                  <a:srgbClr val="F7EECE"/>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BLANK_1_1_3_1">
    <p:bg>
      <p:bgPr>
        <a:solidFill>
          <a:srgbClr val="2A2929"/>
        </a:solidFill>
        <a:effectLst/>
      </p:bgPr>
    </p:bg>
    <p:spTree>
      <p:nvGrpSpPr>
        <p:cNvPr id="1" name="Shape 151"/>
        <p:cNvGrpSpPr/>
        <p:nvPr/>
      </p:nvGrpSpPr>
      <p:grpSpPr>
        <a:xfrm>
          <a:off x="0" y="0"/>
          <a:ext cx="0" cy="0"/>
          <a:chOff x="0" y="0"/>
          <a:chExt cx="0" cy="0"/>
        </a:xfrm>
      </p:grpSpPr>
      <p:sp>
        <p:nvSpPr>
          <p:cNvPr id="152" name="Google Shape;152;p33"/>
          <p:cNvSpPr txBox="1">
            <a:spLocks noGrp="1"/>
          </p:cNvSpPr>
          <p:nvPr>
            <p:ph type="ctrTitle"/>
          </p:nvPr>
        </p:nvSpPr>
        <p:spPr>
          <a:xfrm>
            <a:off x="2981800" y="3460088"/>
            <a:ext cx="5442900" cy="577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dk2"/>
              </a:buClr>
              <a:buSzPts val="1400"/>
              <a:buNone/>
              <a:defRPr sz="2400" b="1">
                <a:solidFill>
                  <a:srgbClr val="F7EECE"/>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3" name="Google Shape;153;p33"/>
          <p:cNvSpPr txBox="1">
            <a:spLocks noGrp="1"/>
          </p:cNvSpPr>
          <p:nvPr>
            <p:ph type="subTitle" idx="1"/>
          </p:nvPr>
        </p:nvSpPr>
        <p:spPr>
          <a:xfrm>
            <a:off x="3087700" y="1025275"/>
            <a:ext cx="5337000" cy="19554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None/>
              <a:defRPr sz="2200"/>
            </a:lvl1pPr>
            <a:lvl2pPr lvl="1" algn="r" rtl="0">
              <a:lnSpc>
                <a:spcPct val="100000"/>
              </a:lnSpc>
              <a:spcBef>
                <a:spcPts val="0"/>
              </a:spcBef>
              <a:spcAft>
                <a:spcPts val="0"/>
              </a:spcAft>
              <a:buNone/>
              <a:defRPr sz="2200"/>
            </a:lvl2pPr>
            <a:lvl3pPr lvl="2" algn="r" rtl="0">
              <a:lnSpc>
                <a:spcPct val="100000"/>
              </a:lnSpc>
              <a:spcBef>
                <a:spcPts val="0"/>
              </a:spcBef>
              <a:spcAft>
                <a:spcPts val="0"/>
              </a:spcAft>
              <a:buNone/>
              <a:defRPr sz="2200"/>
            </a:lvl3pPr>
            <a:lvl4pPr lvl="3" algn="r" rtl="0">
              <a:lnSpc>
                <a:spcPct val="100000"/>
              </a:lnSpc>
              <a:spcBef>
                <a:spcPts val="0"/>
              </a:spcBef>
              <a:spcAft>
                <a:spcPts val="0"/>
              </a:spcAft>
              <a:buNone/>
              <a:defRPr sz="2200"/>
            </a:lvl4pPr>
            <a:lvl5pPr lvl="4" algn="r" rtl="0">
              <a:lnSpc>
                <a:spcPct val="100000"/>
              </a:lnSpc>
              <a:spcBef>
                <a:spcPts val="0"/>
              </a:spcBef>
              <a:spcAft>
                <a:spcPts val="0"/>
              </a:spcAft>
              <a:buNone/>
              <a:defRPr sz="2200"/>
            </a:lvl5pPr>
            <a:lvl6pPr lvl="5" algn="r" rtl="0">
              <a:lnSpc>
                <a:spcPct val="100000"/>
              </a:lnSpc>
              <a:spcBef>
                <a:spcPts val="0"/>
              </a:spcBef>
              <a:spcAft>
                <a:spcPts val="0"/>
              </a:spcAft>
              <a:buNone/>
              <a:defRPr sz="2200"/>
            </a:lvl6pPr>
            <a:lvl7pPr lvl="6" algn="r" rtl="0">
              <a:lnSpc>
                <a:spcPct val="100000"/>
              </a:lnSpc>
              <a:spcBef>
                <a:spcPts val="0"/>
              </a:spcBef>
              <a:spcAft>
                <a:spcPts val="0"/>
              </a:spcAft>
              <a:buNone/>
              <a:defRPr sz="2200"/>
            </a:lvl7pPr>
            <a:lvl8pPr lvl="7" algn="r" rtl="0">
              <a:lnSpc>
                <a:spcPct val="100000"/>
              </a:lnSpc>
              <a:spcBef>
                <a:spcPts val="0"/>
              </a:spcBef>
              <a:spcAft>
                <a:spcPts val="0"/>
              </a:spcAft>
              <a:buNone/>
              <a:defRPr sz="2200"/>
            </a:lvl8pPr>
            <a:lvl9pPr lvl="8" algn="r" rtl="0">
              <a:lnSpc>
                <a:spcPct val="100000"/>
              </a:lnSpc>
              <a:spcBef>
                <a:spcPts val="0"/>
              </a:spcBef>
              <a:spcAft>
                <a:spcPts val="0"/>
              </a:spcAft>
              <a:buNone/>
              <a:defRPr sz="2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BLANK_1_1_2">
    <p:bg>
      <p:bgPr>
        <a:solidFill>
          <a:srgbClr val="2A2929"/>
        </a:solidFill>
        <a:effectLst/>
      </p:bgPr>
    </p:bg>
    <p:spTree>
      <p:nvGrpSpPr>
        <p:cNvPr id="1" name="Shape 154"/>
        <p:cNvGrpSpPr/>
        <p:nvPr/>
      </p:nvGrpSpPr>
      <p:grpSpPr>
        <a:xfrm>
          <a:off x="0" y="0"/>
          <a:ext cx="0" cy="0"/>
          <a:chOff x="0" y="0"/>
          <a:chExt cx="0" cy="0"/>
        </a:xfrm>
      </p:grpSpPr>
      <p:sp>
        <p:nvSpPr>
          <p:cNvPr id="155" name="Google Shape;155;p34"/>
          <p:cNvSpPr txBox="1">
            <a:spLocks noGrp="1"/>
          </p:cNvSpPr>
          <p:nvPr>
            <p:ph type="subTitle" idx="1"/>
          </p:nvPr>
        </p:nvSpPr>
        <p:spPr>
          <a:xfrm>
            <a:off x="719288" y="1824225"/>
            <a:ext cx="4472700" cy="396300"/>
          </a:xfrm>
          <a:prstGeom prst="rect">
            <a:avLst/>
          </a:prstGeom>
        </p:spPr>
        <p:txBody>
          <a:bodyPr spcFirstLastPara="1" wrap="square" lIns="91425" tIns="91425" rIns="91425" bIns="91425" anchor="t" anchorCtr="0">
            <a:noAutofit/>
          </a:bodyPr>
          <a:lstStyle>
            <a:lvl1pPr marL="0" marR="0" lvl="0" indent="0" rtl="0">
              <a:lnSpc>
                <a:spcPct val="115000"/>
              </a:lnSpc>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56" name="Google Shape;156;p34"/>
          <p:cNvSpPr txBox="1">
            <a:spLocks noGrp="1"/>
          </p:cNvSpPr>
          <p:nvPr>
            <p:ph type="subTitle" idx="2"/>
          </p:nvPr>
        </p:nvSpPr>
        <p:spPr>
          <a:xfrm>
            <a:off x="2335625" y="3043361"/>
            <a:ext cx="4472700" cy="396300"/>
          </a:xfrm>
          <a:prstGeom prst="rect">
            <a:avLst/>
          </a:prstGeom>
          <a:noFill/>
        </p:spPr>
        <p:txBody>
          <a:bodyPr spcFirstLastPara="1" wrap="square" lIns="91425" tIns="91425" rIns="91425" bIns="91425" anchor="t" anchorCtr="0">
            <a:noAutofit/>
          </a:bodyPr>
          <a:lstStyle>
            <a:lvl1pPr marL="0" marR="0" lvl="0" indent="0" algn="ctr" rtl="0">
              <a:lnSpc>
                <a:spcPct val="115000"/>
              </a:lnSpc>
              <a:spcBef>
                <a:spcPts val="0"/>
              </a:spcBef>
              <a:spcAft>
                <a:spcPts val="0"/>
              </a:spcAft>
              <a:buNone/>
              <a:defRPr sz="14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57" name="Google Shape;157;p34"/>
          <p:cNvSpPr txBox="1">
            <a:spLocks noGrp="1"/>
          </p:cNvSpPr>
          <p:nvPr>
            <p:ph type="subTitle" idx="3"/>
          </p:nvPr>
        </p:nvSpPr>
        <p:spPr>
          <a:xfrm>
            <a:off x="3951988" y="4244449"/>
            <a:ext cx="4472700" cy="396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158" name="Google Shape;158;p34"/>
          <p:cNvSpPr txBox="1">
            <a:spLocks noGrp="1"/>
          </p:cNvSpPr>
          <p:nvPr>
            <p:ph type="title" hasCustomPrompt="1"/>
          </p:nvPr>
        </p:nvSpPr>
        <p:spPr>
          <a:xfrm>
            <a:off x="719288" y="1243475"/>
            <a:ext cx="4472700" cy="69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600"/>
              <a:buNone/>
              <a:defRPr sz="3600" b="1"/>
            </a:lvl1pPr>
            <a:lvl2pPr lvl="1"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2pPr>
            <a:lvl3pPr lvl="2"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3pPr>
            <a:lvl4pPr lvl="3"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4pPr>
            <a:lvl5pPr lvl="4"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5pPr>
            <a:lvl6pPr lvl="5"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6pPr>
            <a:lvl7pPr lvl="6"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7pPr>
            <a:lvl8pPr lvl="7"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8pPr>
            <a:lvl9pPr lvl="8" algn="ctr" rtl="0">
              <a:spcBef>
                <a:spcPts val="0"/>
              </a:spcBef>
              <a:spcAft>
                <a:spcPts val="0"/>
              </a:spcAft>
              <a:buClr>
                <a:schemeClr val="dk2"/>
              </a:buClr>
              <a:buSzPts val="3600"/>
              <a:buFont typeface="Anton"/>
              <a:buNone/>
              <a:defRPr sz="3600">
                <a:solidFill>
                  <a:schemeClr val="dk2"/>
                </a:solidFill>
                <a:latin typeface="Anton"/>
                <a:ea typeface="Anton"/>
                <a:cs typeface="Anton"/>
                <a:sym typeface="Anton"/>
              </a:defRPr>
            </a:lvl9pPr>
          </a:lstStyle>
          <a:p>
            <a:r>
              <a:t>xx%</a:t>
            </a:r>
          </a:p>
        </p:txBody>
      </p:sp>
      <p:sp>
        <p:nvSpPr>
          <p:cNvPr id="159" name="Google Shape;159;p34"/>
          <p:cNvSpPr txBox="1">
            <a:spLocks noGrp="1"/>
          </p:cNvSpPr>
          <p:nvPr>
            <p:ph type="title" idx="4" hasCustomPrompt="1"/>
          </p:nvPr>
        </p:nvSpPr>
        <p:spPr>
          <a:xfrm>
            <a:off x="2335625" y="2442618"/>
            <a:ext cx="44727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EECE"/>
              </a:buClr>
              <a:buSzPts val="3600"/>
              <a:buNone/>
              <a:defRPr sz="3600" b="1"/>
            </a:lvl1pPr>
            <a:lvl2pPr lvl="1"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2pPr>
            <a:lvl3pPr lvl="2"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3pPr>
            <a:lvl4pPr lvl="3"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4pPr>
            <a:lvl5pPr lvl="4"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5pPr>
            <a:lvl6pPr lvl="5"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6pPr>
            <a:lvl7pPr lvl="6"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7pPr>
            <a:lvl8pPr lvl="7"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8pPr>
            <a:lvl9pPr lvl="8" algn="ctr" rtl="0">
              <a:spcBef>
                <a:spcPts val="0"/>
              </a:spcBef>
              <a:spcAft>
                <a:spcPts val="0"/>
              </a:spcAft>
              <a:buClr>
                <a:srgbClr val="F7EECE"/>
              </a:buClr>
              <a:buSzPts val="3600"/>
              <a:buFont typeface="Anton"/>
              <a:buNone/>
              <a:defRPr sz="3600">
                <a:solidFill>
                  <a:srgbClr val="F7EECE"/>
                </a:solidFill>
                <a:latin typeface="Anton"/>
                <a:ea typeface="Anton"/>
                <a:cs typeface="Anton"/>
                <a:sym typeface="Anton"/>
              </a:defRPr>
            </a:lvl9pPr>
          </a:lstStyle>
          <a:p>
            <a:r>
              <a:t>xx%</a:t>
            </a:r>
          </a:p>
        </p:txBody>
      </p:sp>
      <p:sp>
        <p:nvSpPr>
          <p:cNvPr id="160" name="Google Shape;160;p34"/>
          <p:cNvSpPr txBox="1">
            <a:spLocks noGrp="1"/>
          </p:cNvSpPr>
          <p:nvPr>
            <p:ph type="title" idx="5" hasCustomPrompt="1"/>
          </p:nvPr>
        </p:nvSpPr>
        <p:spPr>
          <a:xfrm>
            <a:off x="3951988" y="3641846"/>
            <a:ext cx="4472700" cy="697800"/>
          </a:xfrm>
          <a:prstGeom prst="rect">
            <a:avLst/>
          </a:prstGeom>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chemeClr val="dk2"/>
              </a:buClr>
              <a:buSzPts val="3600"/>
              <a:buNone/>
              <a:defRPr sz="3600" b="1"/>
            </a:lvl1pPr>
            <a:lvl2pPr lvl="1"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2pPr>
            <a:lvl3pPr lvl="2"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3pPr>
            <a:lvl4pPr lvl="3"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4pPr>
            <a:lvl5pPr lvl="4"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5pPr>
            <a:lvl6pPr lvl="5"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6pPr>
            <a:lvl7pPr lvl="6"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7pPr>
            <a:lvl8pPr lvl="7"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8pPr>
            <a:lvl9pPr lvl="8" algn="ctr" rtl="0">
              <a:spcBef>
                <a:spcPts val="0"/>
              </a:spcBef>
              <a:spcAft>
                <a:spcPts val="0"/>
              </a:spcAft>
              <a:buClr>
                <a:schemeClr val="dk2"/>
              </a:buClr>
              <a:buSzPts val="1400"/>
              <a:buFont typeface="Anton"/>
              <a:buNone/>
              <a:defRPr sz="1400">
                <a:solidFill>
                  <a:schemeClr val="dk2"/>
                </a:solidFill>
                <a:latin typeface="Anton"/>
                <a:ea typeface="Anton"/>
                <a:cs typeface="Anton"/>
                <a:sym typeface="Anton"/>
              </a:defRPr>
            </a:lvl9pPr>
          </a:lstStyle>
          <a:p>
            <a:r>
              <a:t>xx%</a:t>
            </a:r>
          </a:p>
        </p:txBody>
      </p:sp>
      <p:sp>
        <p:nvSpPr>
          <p:cNvPr id="161" name="Google Shape;161;p34"/>
          <p:cNvSpPr txBox="1">
            <a:spLocks noGrp="1"/>
          </p:cNvSpPr>
          <p:nvPr>
            <p:ph type="ctrTitle" idx="6"/>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b="1">
                <a:solidFill>
                  <a:srgbClr val="F7EECE"/>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BLANK_1_1_1">
    <p:bg>
      <p:bgPr>
        <a:solidFill>
          <a:srgbClr val="F7EECE"/>
        </a:solidFill>
        <a:effectLst/>
      </p:bgPr>
    </p:bg>
    <p:spTree>
      <p:nvGrpSpPr>
        <p:cNvPr id="1" name="Shape 162"/>
        <p:cNvGrpSpPr/>
        <p:nvPr/>
      </p:nvGrpSpPr>
      <p:grpSpPr>
        <a:xfrm>
          <a:off x="0" y="0"/>
          <a:ext cx="0" cy="0"/>
          <a:chOff x="0" y="0"/>
          <a:chExt cx="0" cy="0"/>
        </a:xfrm>
      </p:grpSpPr>
      <p:sp>
        <p:nvSpPr>
          <p:cNvPr id="163" name="Google Shape;163;p35"/>
          <p:cNvSpPr txBox="1">
            <a:spLocks noGrp="1"/>
          </p:cNvSpPr>
          <p:nvPr>
            <p:ph type="subTitle" idx="1"/>
          </p:nvPr>
        </p:nvSpPr>
        <p:spPr>
          <a:xfrm>
            <a:off x="1033225" y="2039800"/>
            <a:ext cx="2076300" cy="445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434343"/>
              </a:buClr>
              <a:buSzPts val="1800"/>
              <a:buFont typeface="Josefin Sans"/>
              <a:buNone/>
              <a:defRPr sz="1400" b="1">
                <a:solidFill>
                  <a:srgbClr val="2A2929"/>
                </a:solidFill>
                <a:latin typeface="Lexend Exa"/>
                <a:ea typeface="Lexend Exa"/>
                <a:cs typeface="Lexend Exa"/>
                <a:sym typeface="Lexend Exa"/>
              </a:defRPr>
            </a:lvl1pPr>
            <a:lvl2pPr lvl="1"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64" name="Google Shape;164;p35"/>
          <p:cNvSpPr txBox="1">
            <a:spLocks noGrp="1"/>
          </p:cNvSpPr>
          <p:nvPr>
            <p:ph type="subTitle" idx="2"/>
          </p:nvPr>
        </p:nvSpPr>
        <p:spPr>
          <a:xfrm>
            <a:off x="717900" y="2355153"/>
            <a:ext cx="2391600" cy="47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34343"/>
              </a:buClr>
              <a:buSzPts val="1100"/>
              <a:buFont typeface="Josefin Slab"/>
              <a:buNone/>
              <a:defRPr sz="1200">
                <a:solidFill>
                  <a:srgbClr val="2A2929"/>
                </a:solidFill>
              </a:defRPr>
            </a:lvl1pPr>
            <a:lvl2pPr lvl="1"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65" name="Google Shape;165;p35"/>
          <p:cNvSpPr txBox="1">
            <a:spLocks noGrp="1"/>
          </p:cNvSpPr>
          <p:nvPr>
            <p:ph type="subTitle" idx="3"/>
          </p:nvPr>
        </p:nvSpPr>
        <p:spPr>
          <a:xfrm>
            <a:off x="5396961" y="1397000"/>
            <a:ext cx="20763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400" b="1">
                <a:solidFill>
                  <a:srgbClr val="2A2929"/>
                </a:solidFill>
                <a:latin typeface="Lexend Exa"/>
                <a:ea typeface="Lexend Exa"/>
                <a:cs typeface="Lexend Exa"/>
                <a:sym typeface="Lexend Exa"/>
              </a:defRPr>
            </a:lvl1pPr>
            <a:lvl2pPr lvl="1"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66" name="Google Shape;166;p35"/>
          <p:cNvSpPr txBox="1">
            <a:spLocks noGrp="1"/>
          </p:cNvSpPr>
          <p:nvPr>
            <p:ph type="subTitle" idx="4"/>
          </p:nvPr>
        </p:nvSpPr>
        <p:spPr>
          <a:xfrm>
            <a:off x="5396961" y="1712350"/>
            <a:ext cx="2419800" cy="47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200">
                <a:solidFill>
                  <a:srgbClr val="2A2929"/>
                </a:solidFill>
              </a:defRPr>
            </a:lvl1pPr>
            <a:lvl2pPr lvl="1"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67" name="Google Shape;167;p35"/>
          <p:cNvSpPr txBox="1">
            <a:spLocks noGrp="1"/>
          </p:cNvSpPr>
          <p:nvPr>
            <p:ph type="subTitle" idx="5"/>
          </p:nvPr>
        </p:nvSpPr>
        <p:spPr>
          <a:xfrm>
            <a:off x="1627909" y="3277800"/>
            <a:ext cx="2076300" cy="445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434343"/>
              </a:buClr>
              <a:buSzPts val="1800"/>
              <a:buFont typeface="Josefin Sans"/>
              <a:buNone/>
              <a:defRPr sz="1400" b="1">
                <a:solidFill>
                  <a:srgbClr val="2A2929"/>
                </a:solidFill>
                <a:latin typeface="Lexend Exa"/>
                <a:ea typeface="Lexend Exa"/>
                <a:cs typeface="Lexend Exa"/>
                <a:sym typeface="Lexend Exa"/>
              </a:defRPr>
            </a:lvl1pPr>
            <a:lvl2pPr lvl="1"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68" name="Google Shape;168;p35"/>
          <p:cNvSpPr txBox="1">
            <a:spLocks noGrp="1"/>
          </p:cNvSpPr>
          <p:nvPr>
            <p:ph type="subTitle" idx="6"/>
          </p:nvPr>
        </p:nvSpPr>
        <p:spPr>
          <a:xfrm>
            <a:off x="1312588" y="3600850"/>
            <a:ext cx="2391600" cy="47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34343"/>
              </a:buClr>
              <a:buSzPts val="1100"/>
              <a:buFont typeface="Josefin Slab"/>
              <a:buNone/>
              <a:defRPr sz="1200">
                <a:solidFill>
                  <a:srgbClr val="2A2929"/>
                </a:solidFill>
              </a:defRPr>
            </a:lvl1pPr>
            <a:lvl2pPr lvl="1"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69" name="Google Shape;169;p35"/>
          <p:cNvSpPr txBox="1">
            <a:spLocks noGrp="1"/>
          </p:cNvSpPr>
          <p:nvPr>
            <p:ph type="subTitle" idx="7"/>
          </p:nvPr>
        </p:nvSpPr>
        <p:spPr>
          <a:xfrm>
            <a:off x="6033110" y="2647314"/>
            <a:ext cx="20763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1800"/>
              <a:buFont typeface="Josefin Sans"/>
              <a:buNone/>
              <a:defRPr sz="1400" b="1">
                <a:solidFill>
                  <a:srgbClr val="2A2929"/>
                </a:solidFill>
                <a:latin typeface="Lexend Exa"/>
                <a:ea typeface="Lexend Exa"/>
                <a:cs typeface="Lexend Exa"/>
                <a:sym typeface="Lexend Exa"/>
              </a:defRPr>
            </a:lvl1pPr>
            <a:lvl2pPr lvl="1"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2pPr>
            <a:lvl3pPr lvl="2"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3pPr>
            <a:lvl4pPr lvl="3"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4pPr>
            <a:lvl5pPr lvl="4"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5pPr>
            <a:lvl6pPr lvl="5"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6pPr>
            <a:lvl7pPr lvl="6"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7pPr>
            <a:lvl8pPr lvl="7"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8pPr>
            <a:lvl9pPr lvl="8" algn="ctr" rtl="0">
              <a:lnSpc>
                <a:spcPct val="100000"/>
              </a:lnSpc>
              <a:spcBef>
                <a:spcPts val="0"/>
              </a:spcBef>
              <a:spcAft>
                <a:spcPts val="0"/>
              </a:spcAft>
              <a:buClr>
                <a:srgbClr val="434343"/>
              </a:buClr>
              <a:buSzPts val="1400"/>
              <a:buFont typeface="Josefin Sans"/>
              <a:buNone/>
              <a:defRPr b="1">
                <a:solidFill>
                  <a:srgbClr val="434343"/>
                </a:solidFill>
                <a:latin typeface="Josefin Sans"/>
                <a:ea typeface="Josefin Sans"/>
                <a:cs typeface="Josefin Sans"/>
                <a:sym typeface="Josefin Sans"/>
              </a:defRPr>
            </a:lvl9pPr>
          </a:lstStyle>
          <a:p>
            <a:endParaRPr/>
          </a:p>
        </p:txBody>
      </p:sp>
      <p:sp>
        <p:nvSpPr>
          <p:cNvPr id="170" name="Google Shape;170;p35"/>
          <p:cNvSpPr txBox="1">
            <a:spLocks noGrp="1"/>
          </p:cNvSpPr>
          <p:nvPr>
            <p:ph type="subTitle" idx="8"/>
          </p:nvPr>
        </p:nvSpPr>
        <p:spPr>
          <a:xfrm>
            <a:off x="6033109" y="2970364"/>
            <a:ext cx="2391600" cy="47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Font typeface="Josefin Slab"/>
              <a:buNone/>
              <a:defRPr sz="1200">
                <a:solidFill>
                  <a:srgbClr val="2A2929"/>
                </a:solidFill>
              </a:defRPr>
            </a:lvl1pPr>
            <a:lvl2pPr lvl="1"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2pPr>
            <a:lvl3pPr lvl="2"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3pPr>
            <a:lvl4pPr lvl="3"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4pPr>
            <a:lvl5pPr lvl="4"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5pPr>
            <a:lvl6pPr lvl="5"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6pPr>
            <a:lvl7pPr lvl="6"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7pPr>
            <a:lvl8pPr lvl="7"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8pPr>
            <a:lvl9pPr lvl="8" algn="ctr" rtl="0">
              <a:lnSpc>
                <a:spcPct val="100000"/>
              </a:lnSpc>
              <a:spcBef>
                <a:spcPts val="0"/>
              </a:spcBef>
              <a:spcAft>
                <a:spcPts val="0"/>
              </a:spcAft>
              <a:buClr>
                <a:srgbClr val="434343"/>
              </a:buClr>
              <a:buSzPts val="1100"/>
              <a:buFont typeface="Josefin Slab"/>
              <a:buNone/>
              <a:defRPr sz="1100">
                <a:solidFill>
                  <a:srgbClr val="434343"/>
                </a:solidFill>
                <a:latin typeface="Josefin Slab"/>
                <a:ea typeface="Josefin Slab"/>
                <a:cs typeface="Josefin Slab"/>
                <a:sym typeface="Josefin Slab"/>
              </a:defRPr>
            </a:lvl9pPr>
          </a:lstStyle>
          <a:p>
            <a:endParaRPr/>
          </a:p>
        </p:txBody>
      </p:sp>
      <p:sp>
        <p:nvSpPr>
          <p:cNvPr id="171" name="Google Shape;171;p35"/>
          <p:cNvSpPr txBox="1">
            <a:spLocks noGrp="1"/>
          </p:cNvSpPr>
          <p:nvPr>
            <p:ph type="ctrTitle"/>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A2929"/>
              </a:buClr>
              <a:buSzPts val="2400"/>
              <a:buNone/>
              <a:defRPr sz="2400" b="1">
                <a:solidFill>
                  <a:srgbClr val="2A2929"/>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BLANK_1_1_1_2_1">
    <p:bg>
      <p:bgPr>
        <a:solidFill>
          <a:srgbClr val="2A2929"/>
        </a:solidFill>
        <a:effectLst/>
      </p:bgPr>
    </p:bg>
    <p:spTree>
      <p:nvGrpSpPr>
        <p:cNvPr id="1" name="Shape 172"/>
        <p:cNvGrpSpPr/>
        <p:nvPr/>
      </p:nvGrpSpPr>
      <p:grpSpPr>
        <a:xfrm>
          <a:off x="0" y="0"/>
          <a:ext cx="0" cy="0"/>
          <a:chOff x="0" y="0"/>
          <a:chExt cx="0" cy="0"/>
        </a:xfrm>
      </p:grpSpPr>
      <p:sp>
        <p:nvSpPr>
          <p:cNvPr id="173" name="Google Shape;173;p36"/>
          <p:cNvSpPr/>
          <p:nvPr/>
        </p:nvSpPr>
        <p:spPr>
          <a:xfrm>
            <a:off x="0" y="0"/>
            <a:ext cx="4572000" cy="51435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6"/>
          <p:cNvSpPr txBox="1">
            <a:spLocks noGrp="1"/>
          </p:cNvSpPr>
          <p:nvPr>
            <p:ph type="subTitle" idx="1"/>
          </p:nvPr>
        </p:nvSpPr>
        <p:spPr>
          <a:xfrm>
            <a:off x="719300" y="3598050"/>
            <a:ext cx="3203100" cy="10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100"/>
              <a:buFont typeface="Josefin Slab"/>
              <a:buNone/>
              <a:defRPr sz="1400">
                <a:solidFill>
                  <a:schemeClr val="accent5"/>
                </a:solidFill>
              </a:defRPr>
            </a:lvl1pPr>
            <a:lvl2pPr lvl="1"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2pPr>
            <a:lvl3pPr lvl="2"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3pPr>
            <a:lvl4pPr lvl="3"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4pPr>
            <a:lvl5pPr lvl="4"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5pPr>
            <a:lvl6pPr lvl="5"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6pPr>
            <a:lvl7pPr lvl="6"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7pPr>
            <a:lvl8pPr lvl="7"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8pPr>
            <a:lvl9pPr lvl="8" algn="ct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9pPr>
          </a:lstStyle>
          <a:p>
            <a:endParaRPr/>
          </a:p>
        </p:txBody>
      </p:sp>
      <p:sp>
        <p:nvSpPr>
          <p:cNvPr id="175" name="Google Shape;175;p36"/>
          <p:cNvSpPr txBox="1">
            <a:spLocks noGrp="1"/>
          </p:cNvSpPr>
          <p:nvPr>
            <p:ph type="ctrTitle"/>
          </p:nvPr>
        </p:nvSpPr>
        <p:spPr>
          <a:xfrm>
            <a:off x="2604800" y="1545450"/>
            <a:ext cx="3934500" cy="205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5200"/>
              <a:buNone/>
              <a:defRPr sz="5200" b="1">
                <a:latin typeface="Lexend Exa"/>
                <a:ea typeface="Lexend Exa"/>
                <a:cs typeface="Lexend Exa"/>
                <a:sym typeface="Lexend Exa"/>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BLANK_1_1_1_2_1_1">
    <p:bg>
      <p:bgPr>
        <a:solidFill>
          <a:srgbClr val="2A2929"/>
        </a:solidFill>
        <a:effectLst/>
      </p:bgPr>
    </p:bg>
    <p:spTree>
      <p:nvGrpSpPr>
        <p:cNvPr id="1" name="Shape 176"/>
        <p:cNvGrpSpPr/>
        <p:nvPr/>
      </p:nvGrpSpPr>
      <p:grpSpPr>
        <a:xfrm>
          <a:off x="0" y="0"/>
          <a:ext cx="0" cy="0"/>
          <a:chOff x="0" y="0"/>
          <a:chExt cx="0" cy="0"/>
        </a:xfrm>
      </p:grpSpPr>
      <p:sp>
        <p:nvSpPr>
          <p:cNvPr id="177" name="Google Shape;177;p37"/>
          <p:cNvSpPr/>
          <p:nvPr/>
        </p:nvSpPr>
        <p:spPr>
          <a:xfrm flipH="1">
            <a:off x="4572000" y="0"/>
            <a:ext cx="4572000" cy="51435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7"/>
          <p:cNvSpPr txBox="1">
            <a:spLocks noGrp="1"/>
          </p:cNvSpPr>
          <p:nvPr>
            <p:ph type="subTitle" idx="1"/>
          </p:nvPr>
        </p:nvSpPr>
        <p:spPr>
          <a:xfrm flipH="1">
            <a:off x="5196700" y="3598050"/>
            <a:ext cx="3228000" cy="1001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100"/>
              <a:buFont typeface="Josefin Slab"/>
              <a:buNone/>
              <a:defRPr sz="1400">
                <a:solidFill>
                  <a:schemeClr val="accent5"/>
                </a:solidFill>
              </a:defRPr>
            </a:lvl1pPr>
            <a:lvl2pPr lvl="1"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2pPr>
            <a:lvl3pPr lvl="2"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3pPr>
            <a:lvl4pPr lvl="3"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4pPr>
            <a:lvl5pPr lvl="4"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5pPr>
            <a:lvl6pPr lvl="5"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6pPr>
            <a:lvl7pPr lvl="6"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7pPr>
            <a:lvl8pPr lvl="7"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8pPr>
            <a:lvl9pPr lvl="8" algn="r" rtl="0">
              <a:lnSpc>
                <a:spcPct val="100000"/>
              </a:lnSpc>
              <a:spcBef>
                <a:spcPts val="0"/>
              </a:spcBef>
              <a:spcAft>
                <a:spcPts val="0"/>
              </a:spcAft>
              <a:buClr>
                <a:srgbClr val="FFFFFF"/>
              </a:buClr>
              <a:buSzPts val="1100"/>
              <a:buFont typeface="Josefin Slab"/>
              <a:buNone/>
              <a:defRPr sz="1100">
                <a:solidFill>
                  <a:srgbClr val="FFFFFF"/>
                </a:solidFill>
                <a:latin typeface="Josefin Slab"/>
                <a:ea typeface="Josefin Slab"/>
                <a:cs typeface="Josefin Slab"/>
                <a:sym typeface="Josefin Slab"/>
              </a:defRPr>
            </a:lvl9pPr>
          </a:lstStyle>
          <a:p>
            <a:endParaRPr/>
          </a:p>
        </p:txBody>
      </p:sp>
      <p:sp>
        <p:nvSpPr>
          <p:cNvPr id="179" name="Google Shape;179;p37"/>
          <p:cNvSpPr txBox="1">
            <a:spLocks noGrp="1"/>
          </p:cNvSpPr>
          <p:nvPr>
            <p:ph type="ctrTitle"/>
          </p:nvPr>
        </p:nvSpPr>
        <p:spPr>
          <a:xfrm flipH="1">
            <a:off x="2604700" y="1545450"/>
            <a:ext cx="3934500" cy="205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200"/>
              <a:buNone/>
              <a:defRPr sz="5200" b="1">
                <a:latin typeface="Lexend Exa"/>
                <a:ea typeface="Lexend Exa"/>
                <a:cs typeface="Lexend Exa"/>
                <a:sym typeface="Lexend Exa"/>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BLANK_1_1_1_1">
    <p:bg>
      <p:bgPr>
        <a:solidFill>
          <a:srgbClr val="2A2929"/>
        </a:solidFill>
        <a:effectLst/>
      </p:bgPr>
    </p:bg>
    <p:spTree>
      <p:nvGrpSpPr>
        <p:cNvPr id="1" name="Shape 180"/>
        <p:cNvGrpSpPr/>
        <p:nvPr/>
      </p:nvGrpSpPr>
      <p:grpSpPr>
        <a:xfrm>
          <a:off x="0" y="0"/>
          <a:ext cx="0" cy="0"/>
          <a:chOff x="0" y="0"/>
          <a:chExt cx="0" cy="0"/>
        </a:xfrm>
      </p:grpSpPr>
      <p:sp>
        <p:nvSpPr>
          <p:cNvPr id="181" name="Google Shape;181;p38"/>
          <p:cNvSpPr/>
          <p:nvPr/>
        </p:nvSpPr>
        <p:spPr>
          <a:xfrm>
            <a:off x="125" y="2571750"/>
            <a:ext cx="9144000" cy="25716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8"/>
          <p:cNvSpPr txBox="1">
            <a:spLocks noGrp="1"/>
          </p:cNvSpPr>
          <p:nvPr>
            <p:ph type="subTitle" idx="1"/>
          </p:nvPr>
        </p:nvSpPr>
        <p:spPr>
          <a:xfrm>
            <a:off x="719300" y="2556050"/>
            <a:ext cx="24381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83" name="Google Shape;183;p38"/>
          <p:cNvSpPr txBox="1">
            <a:spLocks noGrp="1"/>
          </p:cNvSpPr>
          <p:nvPr>
            <p:ph type="subTitle" idx="2"/>
          </p:nvPr>
        </p:nvSpPr>
        <p:spPr>
          <a:xfrm>
            <a:off x="5986532" y="2556050"/>
            <a:ext cx="24381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84" name="Google Shape;184;p38"/>
          <p:cNvSpPr txBox="1">
            <a:spLocks noGrp="1"/>
          </p:cNvSpPr>
          <p:nvPr>
            <p:ph type="subTitle" idx="3"/>
          </p:nvPr>
        </p:nvSpPr>
        <p:spPr>
          <a:xfrm>
            <a:off x="3352891" y="4050323"/>
            <a:ext cx="24381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85" name="Google Shape;185;p38"/>
          <p:cNvSpPr txBox="1">
            <a:spLocks noGrp="1"/>
          </p:cNvSpPr>
          <p:nvPr>
            <p:ph type="subTitle" idx="4"/>
          </p:nvPr>
        </p:nvSpPr>
        <p:spPr>
          <a:xfrm>
            <a:off x="3352891" y="2556048"/>
            <a:ext cx="24381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86" name="Google Shape;186;p38"/>
          <p:cNvSpPr txBox="1">
            <a:spLocks noGrp="1"/>
          </p:cNvSpPr>
          <p:nvPr>
            <p:ph type="subTitle" idx="5"/>
          </p:nvPr>
        </p:nvSpPr>
        <p:spPr>
          <a:xfrm>
            <a:off x="719300" y="4050324"/>
            <a:ext cx="24381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87" name="Google Shape;187;p38"/>
          <p:cNvSpPr txBox="1">
            <a:spLocks noGrp="1"/>
          </p:cNvSpPr>
          <p:nvPr>
            <p:ph type="subTitle" idx="6"/>
          </p:nvPr>
        </p:nvSpPr>
        <p:spPr>
          <a:xfrm>
            <a:off x="5986482" y="4050325"/>
            <a:ext cx="2438100" cy="549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rgbClr val="2A2929"/>
                </a:solidFill>
              </a:defRPr>
            </a:lvl1pPr>
            <a:lvl2pPr lvl="1" algn="ctr" rtl="0">
              <a:lnSpc>
                <a:spcPct val="100000"/>
              </a:lnSpc>
              <a:spcBef>
                <a:spcPts val="1600"/>
              </a:spcBef>
              <a:spcAft>
                <a:spcPts val="0"/>
              </a:spcAft>
              <a:buNone/>
              <a:defRPr sz="1400">
                <a:solidFill>
                  <a:srgbClr val="2A2929"/>
                </a:solidFill>
              </a:defRPr>
            </a:lvl2pPr>
            <a:lvl3pPr lvl="2" algn="ctr" rtl="0">
              <a:lnSpc>
                <a:spcPct val="100000"/>
              </a:lnSpc>
              <a:spcBef>
                <a:spcPts val="1600"/>
              </a:spcBef>
              <a:spcAft>
                <a:spcPts val="0"/>
              </a:spcAft>
              <a:buNone/>
              <a:defRPr sz="1400">
                <a:solidFill>
                  <a:srgbClr val="2A2929"/>
                </a:solidFill>
              </a:defRPr>
            </a:lvl3pPr>
            <a:lvl4pPr lvl="3" algn="ctr" rtl="0">
              <a:lnSpc>
                <a:spcPct val="100000"/>
              </a:lnSpc>
              <a:spcBef>
                <a:spcPts val="1600"/>
              </a:spcBef>
              <a:spcAft>
                <a:spcPts val="0"/>
              </a:spcAft>
              <a:buNone/>
              <a:defRPr sz="1400">
                <a:solidFill>
                  <a:srgbClr val="2A2929"/>
                </a:solidFill>
              </a:defRPr>
            </a:lvl4pPr>
            <a:lvl5pPr lvl="4" algn="ctr" rtl="0">
              <a:lnSpc>
                <a:spcPct val="100000"/>
              </a:lnSpc>
              <a:spcBef>
                <a:spcPts val="1600"/>
              </a:spcBef>
              <a:spcAft>
                <a:spcPts val="0"/>
              </a:spcAft>
              <a:buNone/>
              <a:defRPr sz="1400">
                <a:solidFill>
                  <a:srgbClr val="2A2929"/>
                </a:solidFill>
              </a:defRPr>
            </a:lvl5pPr>
            <a:lvl6pPr lvl="5" algn="ctr" rtl="0">
              <a:lnSpc>
                <a:spcPct val="100000"/>
              </a:lnSpc>
              <a:spcBef>
                <a:spcPts val="1600"/>
              </a:spcBef>
              <a:spcAft>
                <a:spcPts val="0"/>
              </a:spcAft>
              <a:buNone/>
              <a:defRPr sz="1400">
                <a:solidFill>
                  <a:srgbClr val="2A2929"/>
                </a:solidFill>
              </a:defRPr>
            </a:lvl6pPr>
            <a:lvl7pPr lvl="6" algn="ctr" rtl="0">
              <a:lnSpc>
                <a:spcPct val="100000"/>
              </a:lnSpc>
              <a:spcBef>
                <a:spcPts val="1600"/>
              </a:spcBef>
              <a:spcAft>
                <a:spcPts val="0"/>
              </a:spcAft>
              <a:buNone/>
              <a:defRPr sz="1400">
                <a:solidFill>
                  <a:srgbClr val="2A2929"/>
                </a:solidFill>
              </a:defRPr>
            </a:lvl7pPr>
            <a:lvl8pPr lvl="7" algn="ctr" rtl="0">
              <a:lnSpc>
                <a:spcPct val="100000"/>
              </a:lnSpc>
              <a:spcBef>
                <a:spcPts val="1600"/>
              </a:spcBef>
              <a:spcAft>
                <a:spcPts val="0"/>
              </a:spcAft>
              <a:buNone/>
              <a:defRPr sz="1400">
                <a:solidFill>
                  <a:srgbClr val="2A2929"/>
                </a:solidFill>
              </a:defRPr>
            </a:lvl8pPr>
            <a:lvl9pPr lvl="8" algn="ctr" rtl="0">
              <a:lnSpc>
                <a:spcPct val="100000"/>
              </a:lnSpc>
              <a:spcBef>
                <a:spcPts val="1600"/>
              </a:spcBef>
              <a:spcAft>
                <a:spcPts val="1600"/>
              </a:spcAft>
              <a:buNone/>
              <a:defRPr sz="1400">
                <a:solidFill>
                  <a:srgbClr val="2A2929"/>
                </a:solidFill>
              </a:defRPr>
            </a:lvl9pPr>
          </a:lstStyle>
          <a:p>
            <a:endParaRPr/>
          </a:p>
        </p:txBody>
      </p:sp>
      <p:sp>
        <p:nvSpPr>
          <p:cNvPr id="188" name="Google Shape;188;p38"/>
          <p:cNvSpPr txBox="1">
            <a:spLocks noGrp="1"/>
          </p:cNvSpPr>
          <p:nvPr>
            <p:ph type="ctrTitle"/>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b="1">
                <a:solidFill>
                  <a:srgbClr val="F7EECE"/>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p:cSld name="BLANK_1_1_1_1_1">
    <p:bg>
      <p:bgPr>
        <a:solidFill>
          <a:srgbClr val="2A2929"/>
        </a:solidFill>
        <a:effectLst/>
      </p:bgPr>
    </p:bg>
    <p:spTree>
      <p:nvGrpSpPr>
        <p:cNvPr id="1" name="Shape 189"/>
        <p:cNvGrpSpPr/>
        <p:nvPr/>
      </p:nvGrpSpPr>
      <p:grpSpPr>
        <a:xfrm>
          <a:off x="0" y="0"/>
          <a:ext cx="0" cy="0"/>
          <a:chOff x="0" y="0"/>
          <a:chExt cx="0" cy="0"/>
        </a:xfrm>
      </p:grpSpPr>
      <p:sp>
        <p:nvSpPr>
          <p:cNvPr id="190" name="Google Shape;190;p39"/>
          <p:cNvSpPr/>
          <p:nvPr/>
        </p:nvSpPr>
        <p:spPr>
          <a:xfrm>
            <a:off x="125" y="2571750"/>
            <a:ext cx="9144000" cy="25716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9"/>
          <p:cNvSpPr txBox="1">
            <a:spLocks noGrp="1"/>
          </p:cNvSpPr>
          <p:nvPr>
            <p:ph type="ctrTitle"/>
          </p:nvPr>
        </p:nvSpPr>
        <p:spPr>
          <a:xfrm>
            <a:off x="2593550" y="379350"/>
            <a:ext cx="3957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3F3F3"/>
              </a:buClr>
              <a:buSzPts val="2400"/>
              <a:buNone/>
              <a:defRPr sz="2400" b="1">
                <a:solidFill>
                  <a:srgbClr val="F7EECE"/>
                </a:solidFill>
              </a:defRPr>
            </a:lvl1pPr>
            <a:lvl2pPr lvl="1" rtl="0">
              <a:spcBef>
                <a:spcPts val="0"/>
              </a:spcBef>
              <a:spcAft>
                <a:spcPts val="0"/>
              </a:spcAft>
              <a:buClr>
                <a:srgbClr val="F3F3F3"/>
              </a:buClr>
              <a:buSzPts val="2400"/>
              <a:buNone/>
              <a:defRPr sz="2400">
                <a:solidFill>
                  <a:srgbClr val="F3F3F3"/>
                </a:solidFill>
              </a:defRPr>
            </a:lvl2pPr>
            <a:lvl3pPr lvl="2" rtl="0">
              <a:spcBef>
                <a:spcPts val="0"/>
              </a:spcBef>
              <a:spcAft>
                <a:spcPts val="0"/>
              </a:spcAft>
              <a:buClr>
                <a:srgbClr val="F3F3F3"/>
              </a:buClr>
              <a:buSzPts val="2400"/>
              <a:buNone/>
              <a:defRPr sz="2400">
                <a:solidFill>
                  <a:srgbClr val="F3F3F3"/>
                </a:solidFill>
              </a:defRPr>
            </a:lvl3pPr>
            <a:lvl4pPr lvl="3" rtl="0">
              <a:spcBef>
                <a:spcPts val="0"/>
              </a:spcBef>
              <a:spcAft>
                <a:spcPts val="0"/>
              </a:spcAft>
              <a:buClr>
                <a:srgbClr val="F3F3F3"/>
              </a:buClr>
              <a:buSzPts val="2400"/>
              <a:buNone/>
              <a:defRPr sz="2400">
                <a:solidFill>
                  <a:srgbClr val="F3F3F3"/>
                </a:solidFill>
              </a:defRPr>
            </a:lvl4pPr>
            <a:lvl5pPr lvl="4" rtl="0">
              <a:spcBef>
                <a:spcPts val="0"/>
              </a:spcBef>
              <a:spcAft>
                <a:spcPts val="0"/>
              </a:spcAft>
              <a:buClr>
                <a:srgbClr val="F3F3F3"/>
              </a:buClr>
              <a:buSzPts val="2400"/>
              <a:buNone/>
              <a:defRPr sz="2400">
                <a:solidFill>
                  <a:srgbClr val="F3F3F3"/>
                </a:solidFill>
              </a:defRPr>
            </a:lvl5pPr>
            <a:lvl6pPr lvl="5" rtl="0">
              <a:spcBef>
                <a:spcPts val="0"/>
              </a:spcBef>
              <a:spcAft>
                <a:spcPts val="0"/>
              </a:spcAft>
              <a:buClr>
                <a:srgbClr val="F3F3F3"/>
              </a:buClr>
              <a:buSzPts val="2400"/>
              <a:buNone/>
              <a:defRPr sz="2400">
                <a:solidFill>
                  <a:srgbClr val="F3F3F3"/>
                </a:solidFill>
              </a:defRPr>
            </a:lvl6pPr>
            <a:lvl7pPr lvl="6" rtl="0">
              <a:spcBef>
                <a:spcPts val="0"/>
              </a:spcBef>
              <a:spcAft>
                <a:spcPts val="0"/>
              </a:spcAft>
              <a:buClr>
                <a:srgbClr val="F3F3F3"/>
              </a:buClr>
              <a:buSzPts val="2400"/>
              <a:buNone/>
              <a:defRPr sz="2400">
                <a:solidFill>
                  <a:srgbClr val="F3F3F3"/>
                </a:solidFill>
              </a:defRPr>
            </a:lvl7pPr>
            <a:lvl8pPr lvl="7" rtl="0">
              <a:spcBef>
                <a:spcPts val="0"/>
              </a:spcBef>
              <a:spcAft>
                <a:spcPts val="0"/>
              </a:spcAft>
              <a:buClr>
                <a:srgbClr val="F3F3F3"/>
              </a:buClr>
              <a:buSzPts val="2400"/>
              <a:buNone/>
              <a:defRPr sz="2400">
                <a:solidFill>
                  <a:srgbClr val="F3F3F3"/>
                </a:solidFill>
              </a:defRPr>
            </a:lvl8pPr>
            <a:lvl9pPr lvl="8" rtl="0">
              <a:spcBef>
                <a:spcPts val="0"/>
              </a:spcBef>
              <a:spcAft>
                <a:spcPts val="0"/>
              </a:spcAft>
              <a:buClr>
                <a:srgbClr val="F3F3F3"/>
              </a:buClr>
              <a:buSzPts val="2400"/>
              <a:buNone/>
              <a:defRPr sz="2400">
                <a:solidFill>
                  <a:srgbClr val="F3F3F3"/>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ITLE_1">
    <p:bg>
      <p:bgPr>
        <a:solidFill>
          <a:srgbClr val="2A2929"/>
        </a:solidFill>
        <a:effectLst/>
      </p:bgPr>
    </p:bg>
    <p:spTree>
      <p:nvGrpSpPr>
        <p:cNvPr id="1" name="Shape 192"/>
        <p:cNvGrpSpPr/>
        <p:nvPr/>
      </p:nvGrpSpPr>
      <p:grpSpPr>
        <a:xfrm>
          <a:off x="0" y="0"/>
          <a:ext cx="0" cy="0"/>
          <a:chOff x="0" y="0"/>
          <a:chExt cx="0" cy="0"/>
        </a:xfrm>
      </p:grpSpPr>
      <p:sp>
        <p:nvSpPr>
          <p:cNvPr id="193" name="Google Shape;193;p40"/>
          <p:cNvSpPr/>
          <p:nvPr/>
        </p:nvSpPr>
        <p:spPr>
          <a:xfrm>
            <a:off x="-31500" y="0"/>
            <a:ext cx="4701300" cy="5143500"/>
          </a:xfrm>
          <a:prstGeom prst="rect">
            <a:avLst/>
          </a:prstGeom>
          <a:solidFill>
            <a:srgbClr val="F7E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EECE"/>
              </a:solidFill>
            </a:endParaRPr>
          </a:p>
        </p:txBody>
      </p:sp>
      <p:sp>
        <p:nvSpPr>
          <p:cNvPr id="194" name="Google Shape;194;p40"/>
          <p:cNvSpPr txBox="1"/>
          <p:nvPr/>
        </p:nvSpPr>
        <p:spPr>
          <a:xfrm>
            <a:off x="719300" y="3686000"/>
            <a:ext cx="3105600" cy="5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000">
                <a:solidFill>
                  <a:srgbClr val="2A2929"/>
                </a:solidFill>
                <a:latin typeface="Barlow Light"/>
                <a:ea typeface="Barlow Light"/>
                <a:cs typeface="Barlow Light"/>
                <a:sym typeface="Barlow Light"/>
              </a:rPr>
              <a:t>CREDITS: This presentation template was created by </a:t>
            </a:r>
            <a:r>
              <a:rPr lang="en" sz="1000">
                <a:solidFill>
                  <a:srgbClr val="2A2929"/>
                </a:solidFill>
                <a:uFill>
                  <a:noFill/>
                </a:uFill>
                <a:latin typeface="Barlow Light"/>
                <a:ea typeface="Barlow Light"/>
                <a:cs typeface="Barlow Light"/>
                <a:sym typeface="Barlow Light"/>
                <a:hlinkClick r:id="rId2">
                  <a:extLst>
                    <a:ext uri="{A12FA001-AC4F-418D-AE19-62706E023703}">
                      <ahyp:hlinkClr xmlns:ahyp="http://schemas.microsoft.com/office/drawing/2018/hyperlinkcolor" val="tx"/>
                    </a:ext>
                  </a:extLst>
                </a:hlinkClick>
              </a:rPr>
              <a:t>Slidesgo</a:t>
            </a:r>
            <a:r>
              <a:rPr lang="en" sz="1000">
                <a:solidFill>
                  <a:srgbClr val="2A2929"/>
                </a:solidFill>
                <a:latin typeface="Barlow Light"/>
                <a:ea typeface="Barlow Light"/>
                <a:cs typeface="Barlow Light"/>
                <a:sym typeface="Barlow Light"/>
              </a:rPr>
              <a:t>, including icons by </a:t>
            </a:r>
            <a:r>
              <a:rPr lang="en" sz="1000">
                <a:solidFill>
                  <a:srgbClr val="2A2929"/>
                </a:solidFill>
                <a:uFill>
                  <a:noFill/>
                </a:uFill>
                <a:latin typeface="Barlow Light"/>
                <a:ea typeface="Barlow Light"/>
                <a:cs typeface="Barlow Light"/>
                <a:sym typeface="Barlow Light"/>
                <a:hlinkClick r:id="rId3">
                  <a:extLst>
                    <a:ext uri="{A12FA001-AC4F-418D-AE19-62706E023703}">
                      <ahyp:hlinkClr xmlns:ahyp="http://schemas.microsoft.com/office/drawing/2018/hyperlinkcolor" val="tx"/>
                    </a:ext>
                  </a:extLst>
                </a:hlinkClick>
              </a:rPr>
              <a:t>Flaticon</a:t>
            </a:r>
            <a:r>
              <a:rPr lang="en" sz="1000">
                <a:solidFill>
                  <a:srgbClr val="2A2929"/>
                </a:solidFill>
                <a:latin typeface="Barlow Light"/>
                <a:ea typeface="Barlow Light"/>
                <a:cs typeface="Barlow Light"/>
                <a:sym typeface="Barlow Light"/>
              </a:rPr>
              <a:t>, and infographics &amp; images by </a:t>
            </a:r>
            <a:r>
              <a:rPr lang="en" sz="1000">
                <a:solidFill>
                  <a:srgbClr val="2A2929"/>
                </a:solidFill>
                <a:uFill>
                  <a:noFill/>
                </a:uFill>
                <a:latin typeface="Barlow Light"/>
                <a:ea typeface="Barlow Light"/>
                <a:cs typeface="Barlow Light"/>
                <a:sym typeface="Barlow Light"/>
                <a:hlinkClick r:id="rId4">
                  <a:extLst>
                    <a:ext uri="{A12FA001-AC4F-418D-AE19-62706E023703}">
                      <ahyp:hlinkClr xmlns:ahyp="http://schemas.microsoft.com/office/drawing/2018/hyperlinkcolor" val="tx"/>
                    </a:ext>
                  </a:extLst>
                </a:hlinkClick>
              </a:rPr>
              <a:t>Freepik</a:t>
            </a:r>
            <a:endParaRPr sz="1000">
              <a:solidFill>
                <a:srgbClr val="2A2929"/>
              </a:solidFill>
              <a:latin typeface="Barlow Light"/>
              <a:ea typeface="Barlow Light"/>
              <a:cs typeface="Barlow Light"/>
              <a:sym typeface="Barlow Light"/>
            </a:endParaRPr>
          </a:p>
        </p:txBody>
      </p:sp>
      <p:sp>
        <p:nvSpPr>
          <p:cNvPr id="195" name="Google Shape;195;p40"/>
          <p:cNvSpPr txBox="1">
            <a:spLocks noGrp="1"/>
          </p:cNvSpPr>
          <p:nvPr>
            <p:ph type="ctrTitle"/>
          </p:nvPr>
        </p:nvSpPr>
        <p:spPr>
          <a:xfrm>
            <a:off x="2493850" y="1545450"/>
            <a:ext cx="4156200" cy="205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2929"/>
              </a:buClr>
              <a:buSzPts val="5200"/>
              <a:buNone/>
              <a:defRPr sz="5200" b="1">
                <a:solidFill>
                  <a:srgbClr val="2A2929"/>
                </a:solidFill>
                <a:latin typeface="Lexend Exa"/>
                <a:ea typeface="Lexend Exa"/>
                <a:cs typeface="Lexend Exa"/>
                <a:sym typeface="Lexend Exa"/>
              </a:defRPr>
            </a:lvl1pPr>
            <a:lvl2pPr lvl="1" algn="ctr" rtl="0">
              <a:spcBef>
                <a:spcPts val="0"/>
              </a:spcBef>
              <a:spcAft>
                <a:spcPts val="0"/>
              </a:spcAft>
              <a:buClr>
                <a:srgbClr val="2A2929"/>
              </a:buClr>
              <a:buSzPts val="5200"/>
              <a:buNone/>
              <a:defRPr sz="5200">
                <a:solidFill>
                  <a:srgbClr val="2A2929"/>
                </a:solidFill>
              </a:defRPr>
            </a:lvl2pPr>
            <a:lvl3pPr lvl="2" algn="ctr" rtl="0">
              <a:spcBef>
                <a:spcPts val="0"/>
              </a:spcBef>
              <a:spcAft>
                <a:spcPts val="0"/>
              </a:spcAft>
              <a:buClr>
                <a:srgbClr val="2A2929"/>
              </a:buClr>
              <a:buSzPts val="5200"/>
              <a:buNone/>
              <a:defRPr sz="5200">
                <a:solidFill>
                  <a:srgbClr val="2A2929"/>
                </a:solidFill>
              </a:defRPr>
            </a:lvl3pPr>
            <a:lvl4pPr lvl="3" algn="ctr" rtl="0">
              <a:spcBef>
                <a:spcPts val="0"/>
              </a:spcBef>
              <a:spcAft>
                <a:spcPts val="0"/>
              </a:spcAft>
              <a:buClr>
                <a:srgbClr val="2A2929"/>
              </a:buClr>
              <a:buSzPts val="5200"/>
              <a:buNone/>
              <a:defRPr sz="5200">
                <a:solidFill>
                  <a:srgbClr val="2A2929"/>
                </a:solidFill>
              </a:defRPr>
            </a:lvl4pPr>
            <a:lvl5pPr lvl="4" algn="ctr" rtl="0">
              <a:spcBef>
                <a:spcPts val="0"/>
              </a:spcBef>
              <a:spcAft>
                <a:spcPts val="0"/>
              </a:spcAft>
              <a:buClr>
                <a:srgbClr val="2A2929"/>
              </a:buClr>
              <a:buSzPts val="5200"/>
              <a:buNone/>
              <a:defRPr sz="5200">
                <a:solidFill>
                  <a:srgbClr val="2A2929"/>
                </a:solidFill>
              </a:defRPr>
            </a:lvl5pPr>
            <a:lvl6pPr lvl="5" algn="ctr" rtl="0">
              <a:spcBef>
                <a:spcPts val="0"/>
              </a:spcBef>
              <a:spcAft>
                <a:spcPts val="0"/>
              </a:spcAft>
              <a:buClr>
                <a:srgbClr val="2A2929"/>
              </a:buClr>
              <a:buSzPts val="5200"/>
              <a:buNone/>
              <a:defRPr sz="5200">
                <a:solidFill>
                  <a:srgbClr val="2A2929"/>
                </a:solidFill>
              </a:defRPr>
            </a:lvl6pPr>
            <a:lvl7pPr lvl="6" algn="ctr" rtl="0">
              <a:spcBef>
                <a:spcPts val="0"/>
              </a:spcBef>
              <a:spcAft>
                <a:spcPts val="0"/>
              </a:spcAft>
              <a:buClr>
                <a:srgbClr val="2A2929"/>
              </a:buClr>
              <a:buSzPts val="5200"/>
              <a:buNone/>
              <a:defRPr sz="5200">
                <a:solidFill>
                  <a:srgbClr val="2A2929"/>
                </a:solidFill>
              </a:defRPr>
            </a:lvl7pPr>
            <a:lvl8pPr lvl="7" algn="ctr" rtl="0">
              <a:spcBef>
                <a:spcPts val="0"/>
              </a:spcBef>
              <a:spcAft>
                <a:spcPts val="0"/>
              </a:spcAft>
              <a:buClr>
                <a:srgbClr val="2A2929"/>
              </a:buClr>
              <a:buSzPts val="5200"/>
              <a:buNone/>
              <a:defRPr sz="5200">
                <a:solidFill>
                  <a:srgbClr val="2A2929"/>
                </a:solidFill>
              </a:defRPr>
            </a:lvl8pPr>
            <a:lvl9pPr lvl="8" algn="ctr" rtl="0">
              <a:spcBef>
                <a:spcPts val="0"/>
              </a:spcBef>
              <a:spcAft>
                <a:spcPts val="0"/>
              </a:spcAft>
              <a:buClr>
                <a:srgbClr val="2A2929"/>
              </a:buClr>
              <a:buSzPts val="5200"/>
              <a:buNone/>
              <a:defRPr sz="5200">
                <a:solidFill>
                  <a:srgbClr val="2A2929"/>
                </a:solidFill>
              </a:defRPr>
            </a:lvl9pPr>
          </a:lstStyle>
          <a:p>
            <a:endParaRPr/>
          </a:p>
        </p:txBody>
      </p:sp>
      <p:sp>
        <p:nvSpPr>
          <p:cNvPr id="196" name="Google Shape;196;p40"/>
          <p:cNvSpPr txBox="1">
            <a:spLocks noGrp="1"/>
          </p:cNvSpPr>
          <p:nvPr>
            <p:ph type="subTitle" idx="1"/>
          </p:nvPr>
        </p:nvSpPr>
        <p:spPr>
          <a:xfrm>
            <a:off x="719300" y="544175"/>
            <a:ext cx="3290100" cy="137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929"/>
              </a:buClr>
              <a:buSzPts val="2800"/>
              <a:buNone/>
              <a:defRPr sz="1400">
                <a:solidFill>
                  <a:srgbClr val="2A2929"/>
                </a:solidFill>
              </a:defRPr>
            </a:lvl1pPr>
            <a:lvl2pPr lvl="1" algn="ctr" rtl="0">
              <a:lnSpc>
                <a:spcPct val="100000"/>
              </a:lnSpc>
              <a:spcBef>
                <a:spcPts val="0"/>
              </a:spcBef>
              <a:spcAft>
                <a:spcPts val="0"/>
              </a:spcAft>
              <a:buClr>
                <a:srgbClr val="2A2929"/>
              </a:buClr>
              <a:buSzPts val="2800"/>
              <a:buNone/>
              <a:defRPr sz="2800">
                <a:solidFill>
                  <a:srgbClr val="2A2929"/>
                </a:solidFill>
              </a:defRPr>
            </a:lvl2pPr>
            <a:lvl3pPr lvl="2" algn="ctr" rtl="0">
              <a:lnSpc>
                <a:spcPct val="100000"/>
              </a:lnSpc>
              <a:spcBef>
                <a:spcPts val="0"/>
              </a:spcBef>
              <a:spcAft>
                <a:spcPts val="0"/>
              </a:spcAft>
              <a:buClr>
                <a:srgbClr val="2A2929"/>
              </a:buClr>
              <a:buSzPts val="2800"/>
              <a:buNone/>
              <a:defRPr sz="2800">
                <a:solidFill>
                  <a:srgbClr val="2A2929"/>
                </a:solidFill>
              </a:defRPr>
            </a:lvl3pPr>
            <a:lvl4pPr lvl="3" algn="ctr" rtl="0">
              <a:lnSpc>
                <a:spcPct val="100000"/>
              </a:lnSpc>
              <a:spcBef>
                <a:spcPts val="0"/>
              </a:spcBef>
              <a:spcAft>
                <a:spcPts val="0"/>
              </a:spcAft>
              <a:buClr>
                <a:srgbClr val="2A2929"/>
              </a:buClr>
              <a:buSzPts val="2800"/>
              <a:buNone/>
              <a:defRPr sz="2800">
                <a:solidFill>
                  <a:srgbClr val="2A2929"/>
                </a:solidFill>
              </a:defRPr>
            </a:lvl4pPr>
            <a:lvl5pPr lvl="4" algn="ctr" rtl="0">
              <a:lnSpc>
                <a:spcPct val="100000"/>
              </a:lnSpc>
              <a:spcBef>
                <a:spcPts val="0"/>
              </a:spcBef>
              <a:spcAft>
                <a:spcPts val="0"/>
              </a:spcAft>
              <a:buClr>
                <a:srgbClr val="2A2929"/>
              </a:buClr>
              <a:buSzPts val="2800"/>
              <a:buNone/>
              <a:defRPr sz="2800">
                <a:solidFill>
                  <a:srgbClr val="2A2929"/>
                </a:solidFill>
              </a:defRPr>
            </a:lvl5pPr>
            <a:lvl6pPr lvl="5" algn="ctr" rtl="0">
              <a:lnSpc>
                <a:spcPct val="100000"/>
              </a:lnSpc>
              <a:spcBef>
                <a:spcPts val="0"/>
              </a:spcBef>
              <a:spcAft>
                <a:spcPts val="0"/>
              </a:spcAft>
              <a:buClr>
                <a:srgbClr val="2A2929"/>
              </a:buClr>
              <a:buSzPts val="2800"/>
              <a:buNone/>
              <a:defRPr sz="2800">
                <a:solidFill>
                  <a:srgbClr val="2A2929"/>
                </a:solidFill>
              </a:defRPr>
            </a:lvl6pPr>
            <a:lvl7pPr lvl="6" algn="ctr" rtl="0">
              <a:lnSpc>
                <a:spcPct val="100000"/>
              </a:lnSpc>
              <a:spcBef>
                <a:spcPts val="0"/>
              </a:spcBef>
              <a:spcAft>
                <a:spcPts val="0"/>
              </a:spcAft>
              <a:buClr>
                <a:srgbClr val="2A2929"/>
              </a:buClr>
              <a:buSzPts val="2800"/>
              <a:buNone/>
              <a:defRPr sz="2800">
                <a:solidFill>
                  <a:srgbClr val="2A2929"/>
                </a:solidFill>
              </a:defRPr>
            </a:lvl7pPr>
            <a:lvl8pPr lvl="7" algn="ctr" rtl="0">
              <a:lnSpc>
                <a:spcPct val="100000"/>
              </a:lnSpc>
              <a:spcBef>
                <a:spcPts val="0"/>
              </a:spcBef>
              <a:spcAft>
                <a:spcPts val="0"/>
              </a:spcAft>
              <a:buClr>
                <a:srgbClr val="2A2929"/>
              </a:buClr>
              <a:buSzPts val="2800"/>
              <a:buNone/>
              <a:defRPr sz="2800">
                <a:solidFill>
                  <a:srgbClr val="2A2929"/>
                </a:solidFill>
              </a:defRPr>
            </a:lvl8pPr>
            <a:lvl9pPr lvl="8" algn="ctr" rtl="0">
              <a:lnSpc>
                <a:spcPct val="100000"/>
              </a:lnSpc>
              <a:spcBef>
                <a:spcPts val="0"/>
              </a:spcBef>
              <a:spcAft>
                <a:spcPts val="0"/>
              </a:spcAft>
              <a:buClr>
                <a:srgbClr val="2A2929"/>
              </a:buClr>
              <a:buSzPts val="2800"/>
              <a:buNone/>
              <a:defRPr sz="2800">
                <a:solidFill>
                  <a:srgbClr val="2A2929"/>
                </a:solidFill>
              </a:defRPr>
            </a:lvl9pPr>
          </a:lstStyle>
          <a:p>
            <a:endParaRPr/>
          </a:p>
        </p:txBody>
      </p:sp>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TITLE_1_1">
    <p:bg>
      <p:bgPr>
        <a:solidFill>
          <a:srgbClr val="2A2929"/>
        </a:solidFill>
        <a:effectLst/>
      </p:bgPr>
    </p:bg>
    <p:spTree>
      <p:nvGrpSpPr>
        <p:cNvPr id="1" name="Shape 19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TITLE_1_1_1">
    <p:bg>
      <p:bgPr>
        <a:solidFill>
          <a:srgbClr val="F7EECE"/>
        </a:solidFill>
        <a:effectLst/>
      </p:bgPr>
    </p:bg>
    <p:spTree>
      <p:nvGrpSpPr>
        <p:cNvPr id="1" name="Shape 19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9"/>
        <p:cNvGrpSpPr/>
        <p:nvPr/>
      </p:nvGrpSpPr>
      <p:grpSpPr>
        <a:xfrm>
          <a:off x="0" y="0"/>
          <a:ext cx="0" cy="0"/>
          <a:chOff x="0" y="0"/>
          <a:chExt cx="0" cy="0"/>
        </a:xfrm>
      </p:grpSpPr>
      <p:sp>
        <p:nvSpPr>
          <p:cNvPr id="200" name="Google Shape;200;p4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 name="Google Shape;201;p43"/>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02"/>
        <p:cNvGrpSpPr/>
        <p:nvPr/>
      </p:nvGrpSpPr>
      <p:grpSpPr>
        <a:xfrm>
          <a:off x="0" y="0"/>
          <a:ext cx="0" cy="0"/>
          <a:chOff x="0" y="0"/>
          <a:chExt cx="0" cy="0"/>
        </a:xfrm>
      </p:grpSpPr>
      <p:sp>
        <p:nvSpPr>
          <p:cNvPr id="203" name="Google Shape;203;p4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4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5" name="Google Shape;205;p44"/>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57CFF"/>
        </a:solidFill>
        <a:effectLst/>
      </p:bgPr>
    </p:bg>
    <p:spTree>
      <p:nvGrpSpPr>
        <p:cNvPr id="1" name="Shape 210"/>
        <p:cNvGrpSpPr/>
        <p:nvPr/>
      </p:nvGrpSpPr>
      <p:grpSpPr>
        <a:xfrm>
          <a:off x="0" y="0"/>
          <a:ext cx="0" cy="0"/>
          <a:chOff x="0" y="0"/>
          <a:chExt cx="0" cy="0"/>
        </a:xfrm>
      </p:grpSpPr>
      <p:sp>
        <p:nvSpPr>
          <p:cNvPr id="211" name="Google Shape;211;p46"/>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
        <p:nvSpPr>
          <p:cNvPr id="212" name="Google Shape;212;p46"/>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13" name="Google Shape;213;p4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457CFF"/>
        </a:solidFill>
        <a:effectLst/>
      </p:bgPr>
    </p:bg>
    <p:spTree>
      <p:nvGrpSpPr>
        <p:cNvPr id="1" name="Shape 214"/>
        <p:cNvGrpSpPr/>
        <p:nvPr/>
      </p:nvGrpSpPr>
      <p:grpSpPr>
        <a:xfrm>
          <a:off x="0" y="0"/>
          <a:ext cx="0" cy="0"/>
          <a:chOff x="0" y="0"/>
          <a:chExt cx="0" cy="0"/>
        </a:xfrm>
      </p:grpSpPr>
      <p:sp>
        <p:nvSpPr>
          <p:cNvPr id="215" name="Google Shape;215;p47"/>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
        <p:nvSpPr>
          <p:cNvPr id="216" name="Google Shape;216;p4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7"/>
        <p:cNvGrpSpPr/>
        <p:nvPr/>
      </p:nvGrpSpPr>
      <p:grpSpPr>
        <a:xfrm>
          <a:off x="0" y="0"/>
          <a:ext cx="0" cy="0"/>
          <a:chOff x="0" y="0"/>
          <a:chExt cx="0" cy="0"/>
        </a:xfrm>
      </p:grpSpPr>
      <p:sp>
        <p:nvSpPr>
          <p:cNvPr id="218" name="Google Shape;218;p4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9" name="Google Shape;219;p4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0" name="Google Shape;220;p4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1"/>
        <p:cNvGrpSpPr/>
        <p:nvPr/>
      </p:nvGrpSpPr>
      <p:grpSpPr>
        <a:xfrm>
          <a:off x="0" y="0"/>
          <a:ext cx="0" cy="0"/>
          <a:chOff x="0" y="0"/>
          <a:chExt cx="0" cy="0"/>
        </a:xfrm>
      </p:grpSpPr>
      <p:sp>
        <p:nvSpPr>
          <p:cNvPr id="222" name="Google Shape;222;p4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49"/>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4" name="Google Shape;224;p49"/>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5" name="Google Shape;225;p4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Google Shape;227;p5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8" name="Google Shape;228;p5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9"/>
        <p:cNvGrpSpPr/>
        <p:nvPr/>
      </p:nvGrpSpPr>
      <p:grpSpPr>
        <a:xfrm>
          <a:off x="0" y="0"/>
          <a:ext cx="0" cy="0"/>
          <a:chOff x="0" y="0"/>
          <a:chExt cx="0" cy="0"/>
        </a:xfrm>
      </p:grpSpPr>
      <p:sp>
        <p:nvSpPr>
          <p:cNvPr id="230" name="Google Shape;230;p5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1" name="Google Shape;231;p51"/>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2" name="Google Shape;232;p5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57CFF"/>
        </a:solidFill>
        <a:effectLst/>
      </p:bgPr>
    </p:bg>
    <p:spTree>
      <p:nvGrpSpPr>
        <p:cNvPr id="1" name="Shape 233"/>
        <p:cNvGrpSpPr/>
        <p:nvPr/>
      </p:nvGrpSpPr>
      <p:grpSpPr>
        <a:xfrm>
          <a:off x="0" y="0"/>
          <a:ext cx="0" cy="0"/>
          <a:chOff x="0" y="0"/>
          <a:chExt cx="0" cy="0"/>
        </a:xfrm>
      </p:grpSpPr>
      <p:sp>
        <p:nvSpPr>
          <p:cNvPr id="234" name="Google Shape;234;p5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35" name="Google Shape;235;p5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6"/>
        <p:cNvGrpSpPr/>
        <p:nvPr/>
      </p:nvGrpSpPr>
      <p:grpSpPr>
        <a:xfrm>
          <a:off x="0" y="0"/>
          <a:ext cx="0" cy="0"/>
          <a:chOff x="0" y="0"/>
          <a:chExt cx="0" cy="0"/>
        </a:xfrm>
      </p:grpSpPr>
      <p:sp>
        <p:nvSpPr>
          <p:cNvPr id="237" name="Google Shape;237;p53"/>
          <p:cNvSpPr/>
          <p:nvPr/>
        </p:nvSpPr>
        <p:spPr>
          <a:xfrm>
            <a:off x="4572000" y="-175"/>
            <a:ext cx="4572000" cy="5143500"/>
          </a:xfrm>
          <a:prstGeom prst="rect">
            <a:avLst/>
          </a:prstGeom>
          <a:solidFill>
            <a:srgbClr val="457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5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39" name="Google Shape;239;p53"/>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Source Sans Pro"/>
              <a:buNone/>
              <a:defRPr sz="4200">
                <a:latin typeface="Source Sans Pro"/>
                <a:ea typeface="Source Sans Pro"/>
                <a:cs typeface="Source Sans Pro"/>
                <a:sym typeface="Source Sans Pro"/>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0" name="Google Shape;240;p53"/>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1" name="Google Shape;241;p5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42" name="Google Shape;242;p5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3"/>
        <p:cNvGrpSpPr/>
        <p:nvPr/>
      </p:nvGrpSpPr>
      <p:grpSpPr>
        <a:xfrm>
          <a:off x="0" y="0"/>
          <a:ext cx="0" cy="0"/>
          <a:chOff x="0" y="0"/>
          <a:chExt cx="0" cy="0"/>
        </a:xfrm>
      </p:grpSpPr>
      <p:sp>
        <p:nvSpPr>
          <p:cNvPr id="244" name="Google Shape;244;p54"/>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45" name="Google Shape;245;p5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46"/>
        <p:cNvGrpSpPr/>
        <p:nvPr/>
      </p:nvGrpSpPr>
      <p:grpSpPr>
        <a:xfrm>
          <a:off x="0" y="0"/>
          <a:ext cx="0" cy="0"/>
          <a:chOff x="0" y="0"/>
          <a:chExt cx="0" cy="0"/>
        </a:xfrm>
      </p:grpSpPr>
      <p:sp>
        <p:nvSpPr>
          <p:cNvPr id="247" name="Google Shape;247;p55"/>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2000"/>
              <a:buFont typeface="Source Sans Pro"/>
              <a:buNone/>
              <a:defRPr sz="12000">
                <a:solidFill>
                  <a:schemeClr val="lt1"/>
                </a:solidFill>
                <a:latin typeface="Source Sans Pro"/>
                <a:ea typeface="Source Sans Pro"/>
                <a:cs typeface="Source Sans Pro"/>
                <a:sym typeface="Source Sans Pro"/>
              </a:defRPr>
            </a:lvl9pPr>
          </a:lstStyle>
          <a:p>
            <a:r>
              <a:t>xx%</a:t>
            </a:r>
          </a:p>
        </p:txBody>
      </p:sp>
      <p:sp>
        <p:nvSpPr>
          <p:cNvPr id="248" name="Google Shape;248;p55"/>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249" name="Google Shape;249;p5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0"/>
        <p:cNvGrpSpPr/>
        <p:nvPr/>
      </p:nvGrpSpPr>
      <p:grpSpPr>
        <a:xfrm>
          <a:off x="0" y="0"/>
          <a:ext cx="0" cy="0"/>
          <a:chOff x="0" y="0"/>
          <a:chExt cx="0" cy="0"/>
        </a:xfrm>
      </p:grpSpPr>
      <p:sp>
        <p:nvSpPr>
          <p:cNvPr id="251" name="Google Shape;251;p5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er Title 01">
  <p:cSld name="BLANK_1">
    <p:spTree>
      <p:nvGrpSpPr>
        <p:cNvPr id="1" name="Shape 252"/>
        <p:cNvGrpSpPr/>
        <p:nvPr/>
      </p:nvGrpSpPr>
      <p:grpSpPr>
        <a:xfrm>
          <a:off x="0" y="0"/>
          <a:ext cx="0" cy="0"/>
          <a:chOff x="0" y="0"/>
          <a:chExt cx="0" cy="0"/>
        </a:xfrm>
      </p:grpSpPr>
      <p:sp>
        <p:nvSpPr>
          <p:cNvPr id="253" name="Google Shape;253;p5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57"/>
          <p:cNvSpPr txBox="1"/>
          <p:nvPr/>
        </p:nvSpPr>
        <p:spPr>
          <a:xfrm>
            <a:off x="0" y="0"/>
            <a:ext cx="9144000" cy="607800"/>
          </a:xfrm>
          <a:prstGeom prst="rect">
            <a:avLst/>
          </a:prstGeom>
          <a:solidFill>
            <a:srgbClr val="457C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57"/>
          <p:cNvSpPr txBox="1">
            <a:spLocks noGrp="1"/>
          </p:cNvSpPr>
          <p:nvPr>
            <p:ph type="title"/>
          </p:nvPr>
        </p:nvSpPr>
        <p:spPr>
          <a:xfrm>
            <a:off x="457200" y="0"/>
            <a:ext cx="86685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DM Serif Display"/>
              <a:buNone/>
              <a:defRPr sz="26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Header Title 02">
  <p:cSld name="BLANK_1_1">
    <p:spTree>
      <p:nvGrpSpPr>
        <p:cNvPr id="1" name="Shape 256"/>
        <p:cNvGrpSpPr/>
        <p:nvPr/>
      </p:nvGrpSpPr>
      <p:grpSpPr>
        <a:xfrm>
          <a:off x="0" y="0"/>
          <a:ext cx="0" cy="0"/>
          <a:chOff x="0" y="0"/>
          <a:chExt cx="0" cy="0"/>
        </a:xfrm>
      </p:grpSpPr>
      <p:sp>
        <p:nvSpPr>
          <p:cNvPr id="257" name="Google Shape;257;p5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58" name="Google Shape;258;p58"/>
          <p:cNvSpPr txBox="1"/>
          <p:nvPr/>
        </p:nvSpPr>
        <p:spPr>
          <a:xfrm>
            <a:off x="0" y="0"/>
            <a:ext cx="9144000" cy="5143500"/>
          </a:xfrm>
          <a:prstGeom prst="rect">
            <a:avLst/>
          </a:prstGeom>
          <a:solidFill>
            <a:srgbClr val="457C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58"/>
          <p:cNvSpPr txBox="1">
            <a:spLocks noGrp="1"/>
          </p:cNvSpPr>
          <p:nvPr>
            <p:ph type="title"/>
          </p:nvPr>
        </p:nvSpPr>
        <p:spPr>
          <a:xfrm>
            <a:off x="457200" y="0"/>
            <a:ext cx="86685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600"/>
              <a:buFont typeface="DM Serif Display"/>
              <a:buNone/>
              <a:defRPr sz="2600">
                <a:solidFill>
                  <a:schemeClr val="lt1"/>
                </a:solidFill>
                <a:latin typeface="DM Serif Display"/>
                <a:ea typeface="DM Serif Display"/>
                <a:cs typeface="DM Serif Display"/>
                <a:sym typeface="DM Serif Display"/>
              </a:defRPr>
            </a:lvl1pPr>
            <a:lvl2pPr lvl="1"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2pPr>
            <a:lvl3pPr lvl="2"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3pPr>
            <a:lvl4pPr lvl="3"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4pPr>
            <a:lvl5pPr lvl="4"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5pPr>
            <a:lvl6pPr lvl="5"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6pPr>
            <a:lvl7pPr lvl="6"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7pPr>
            <a:lvl8pPr lvl="7"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8pPr>
            <a:lvl9pPr lvl="8" rtl="0">
              <a:spcBef>
                <a:spcPts val="0"/>
              </a:spcBef>
              <a:spcAft>
                <a:spcPts val="0"/>
              </a:spcAft>
              <a:buClr>
                <a:schemeClr val="lt1"/>
              </a:buClr>
              <a:buSzPts val="4200"/>
              <a:buFont typeface="DM Serif Display"/>
              <a:buNone/>
              <a:defRPr sz="4200">
                <a:solidFill>
                  <a:schemeClr val="lt1"/>
                </a:solidFill>
                <a:latin typeface="DM Serif Display"/>
                <a:ea typeface="DM Serif Display"/>
                <a:cs typeface="DM Serif Display"/>
                <a:sym typeface="DM Serif Display"/>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Headline">
  <p:cSld name="CUSTOM_11_1_2_2_1">
    <p:bg>
      <p:bgPr>
        <a:blipFill>
          <a:blip r:embed="rId2">
            <a:alphaModFix/>
          </a:blip>
          <a:stretch>
            <a:fillRect/>
          </a:stretch>
        </a:blipFill>
        <a:effectLst/>
      </p:bgPr>
    </p:bg>
    <p:spTree>
      <p:nvGrpSpPr>
        <p:cNvPr id="1" name="Shape 260"/>
        <p:cNvGrpSpPr/>
        <p:nvPr/>
      </p:nvGrpSpPr>
      <p:grpSpPr>
        <a:xfrm>
          <a:off x="0" y="0"/>
          <a:ext cx="0" cy="0"/>
          <a:chOff x="0" y="0"/>
          <a:chExt cx="0" cy="0"/>
        </a:xfrm>
      </p:grpSpPr>
      <p:sp>
        <p:nvSpPr>
          <p:cNvPr id="261" name="Google Shape;261;p59"/>
          <p:cNvSpPr txBox="1">
            <a:spLocks noGrp="1"/>
          </p:cNvSpPr>
          <p:nvPr>
            <p:ph type="ctrTitle"/>
          </p:nvPr>
        </p:nvSpPr>
        <p:spPr>
          <a:xfrm>
            <a:off x="185025" y="2251109"/>
            <a:ext cx="8774100" cy="136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F3F3F3"/>
              </a:buClr>
              <a:buSzPts val="6000"/>
              <a:buNone/>
              <a:defRPr sz="3000" b="1">
                <a:solidFill>
                  <a:srgbClr val="F3F3F3"/>
                </a:solidFill>
                <a:latin typeface="Josefin Sans"/>
                <a:ea typeface="Josefin Sans"/>
                <a:cs typeface="Josefin Sans"/>
                <a:sym typeface="Josefin Sans"/>
              </a:defRPr>
            </a:lvl1pPr>
            <a:lvl2pPr lvl="1" rtl="0">
              <a:spcBef>
                <a:spcPts val="0"/>
              </a:spcBef>
              <a:spcAft>
                <a:spcPts val="0"/>
              </a:spcAft>
              <a:buClr>
                <a:srgbClr val="F3F3F3"/>
              </a:buClr>
              <a:buSzPts val="7200"/>
              <a:buNone/>
              <a:defRPr sz="7200">
                <a:solidFill>
                  <a:srgbClr val="F3F3F3"/>
                </a:solidFill>
              </a:defRPr>
            </a:lvl2pPr>
            <a:lvl3pPr lvl="2" rtl="0">
              <a:spcBef>
                <a:spcPts val="0"/>
              </a:spcBef>
              <a:spcAft>
                <a:spcPts val="0"/>
              </a:spcAft>
              <a:buClr>
                <a:srgbClr val="F3F3F3"/>
              </a:buClr>
              <a:buSzPts val="7200"/>
              <a:buNone/>
              <a:defRPr sz="7200">
                <a:solidFill>
                  <a:srgbClr val="F3F3F3"/>
                </a:solidFill>
              </a:defRPr>
            </a:lvl3pPr>
            <a:lvl4pPr lvl="3" rtl="0">
              <a:spcBef>
                <a:spcPts val="0"/>
              </a:spcBef>
              <a:spcAft>
                <a:spcPts val="0"/>
              </a:spcAft>
              <a:buClr>
                <a:srgbClr val="F3F3F3"/>
              </a:buClr>
              <a:buSzPts val="7200"/>
              <a:buNone/>
              <a:defRPr sz="7200">
                <a:solidFill>
                  <a:srgbClr val="F3F3F3"/>
                </a:solidFill>
              </a:defRPr>
            </a:lvl4pPr>
            <a:lvl5pPr lvl="4" rtl="0">
              <a:spcBef>
                <a:spcPts val="0"/>
              </a:spcBef>
              <a:spcAft>
                <a:spcPts val="0"/>
              </a:spcAft>
              <a:buClr>
                <a:srgbClr val="F3F3F3"/>
              </a:buClr>
              <a:buSzPts val="7200"/>
              <a:buNone/>
              <a:defRPr sz="7200">
                <a:solidFill>
                  <a:srgbClr val="F3F3F3"/>
                </a:solidFill>
              </a:defRPr>
            </a:lvl5pPr>
            <a:lvl6pPr lvl="5" rtl="0">
              <a:spcBef>
                <a:spcPts val="0"/>
              </a:spcBef>
              <a:spcAft>
                <a:spcPts val="0"/>
              </a:spcAft>
              <a:buClr>
                <a:srgbClr val="F3F3F3"/>
              </a:buClr>
              <a:buSzPts val="7200"/>
              <a:buNone/>
              <a:defRPr sz="7200">
                <a:solidFill>
                  <a:srgbClr val="F3F3F3"/>
                </a:solidFill>
              </a:defRPr>
            </a:lvl6pPr>
            <a:lvl7pPr lvl="6" rtl="0">
              <a:spcBef>
                <a:spcPts val="0"/>
              </a:spcBef>
              <a:spcAft>
                <a:spcPts val="0"/>
              </a:spcAft>
              <a:buClr>
                <a:srgbClr val="F3F3F3"/>
              </a:buClr>
              <a:buSzPts val="7200"/>
              <a:buNone/>
              <a:defRPr sz="7200">
                <a:solidFill>
                  <a:srgbClr val="F3F3F3"/>
                </a:solidFill>
              </a:defRPr>
            </a:lvl7pPr>
            <a:lvl8pPr lvl="7" rtl="0">
              <a:spcBef>
                <a:spcPts val="0"/>
              </a:spcBef>
              <a:spcAft>
                <a:spcPts val="0"/>
              </a:spcAft>
              <a:buClr>
                <a:srgbClr val="F3F3F3"/>
              </a:buClr>
              <a:buSzPts val="7200"/>
              <a:buNone/>
              <a:defRPr sz="7200">
                <a:solidFill>
                  <a:srgbClr val="F3F3F3"/>
                </a:solidFill>
              </a:defRPr>
            </a:lvl8pPr>
            <a:lvl9pPr lvl="8" rtl="0">
              <a:spcBef>
                <a:spcPts val="0"/>
              </a:spcBef>
              <a:spcAft>
                <a:spcPts val="0"/>
              </a:spcAft>
              <a:buClr>
                <a:srgbClr val="F3F3F3"/>
              </a:buClr>
              <a:buSzPts val="7200"/>
              <a:buNone/>
              <a:defRPr sz="7200">
                <a:solidFill>
                  <a:srgbClr val="F3F3F3"/>
                </a:solidFill>
              </a:defRPr>
            </a:lvl9pPr>
          </a:lstStyle>
          <a:p>
            <a:endParaRPr/>
          </a:p>
        </p:txBody>
      </p:sp>
      <p:sp>
        <p:nvSpPr>
          <p:cNvPr id="262" name="Google Shape;262;p59"/>
          <p:cNvSpPr txBox="1">
            <a:spLocks noGrp="1"/>
          </p:cNvSpPr>
          <p:nvPr>
            <p:ph type="title" idx="2" hasCustomPrompt="1"/>
          </p:nvPr>
        </p:nvSpPr>
        <p:spPr>
          <a:xfrm flipH="1">
            <a:off x="3187350" y="3767700"/>
            <a:ext cx="2769300" cy="39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7200"/>
              <a:buNone/>
              <a:defRPr sz="3000" b="1">
                <a:solidFill>
                  <a:srgbClr val="F3F3F3"/>
                </a:solidFill>
                <a:latin typeface="Josefin Sans"/>
                <a:ea typeface="Josefin Sans"/>
                <a:cs typeface="Josefin Sans"/>
                <a:sym typeface="Josefin Sans"/>
              </a:defRPr>
            </a:lvl1pPr>
            <a:lvl2pPr lvl="1"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3F3F3"/>
              </a:buClr>
              <a:buSzPts val="7200"/>
              <a:buFont typeface="Fira Sans Extra Condensed Medium"/>
              <a:buNone/>
              <a:defRPr sz="72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263" name="Google Shape;263;p59"/>
          <p:cNvSpPr txBox="1">
            <a:spLocks noGrp="1"/>
          </p:cNvSpPr>
          <p:nvPr>
            <p:ph type="subTitle" idx="1"/>
          </p:nvPr>
        </p:nvSpPr>
        <p:spPr>
          <a:xfrm flipH="1">
            <a:off x="1653600" y="1880168"/>
            <a:ext cx="5836800" cy="53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1800"/>
              <a:buNone/>
              <a:defRPr>
                <a:solidFill>
                  <a:srgbClr val="F3F3F3"/>
                </a:solidFill>
              </a:defRPr>
            </a:lvl1pPr>
            <a:lvl2pPr lvl="1" algn="ctr" rtl="0">
              <a:lnSpc>
                <a:spcPct val="100000"/>
              </a:lnSpc>
              <a:spcBef>
                <a:spcPts val="0"/>
              </a:spcBef>
              <a:spcAft>
                <a:spcPts val="0"/>
              </a:spcAft>
              <a:buClr>
                <a:srgbClr val="F3F3F3"/>
              </a:buClr>
              <a:buSzPts val="1400"/>
              <a:buNone/>
              <a:defRPr>
                <a:solidFill>
                  <a:srgbClr val="F3F3F3"/>
                </a:solidFill>
              </a:defRPr>
            </a:lvl2pPr>
            <a:lvl3pPr lvl="2" algn="ctr" rtl="0">
              <a:lnSpc>
                <a:spcPct val="100000"/>
              </a:lnSpc>
              <a:spcBef>
                <a:spcPts val="0"/>
              </a:spcBef>
              <a:spcAft>
                <a:spcPts val="0"/>
              </a:spcAft>
              <a:buClr>
                <a:srgbClr val="F3F3F3"/>
              </a:buClr>
              <a:buSzPts val="1400"/>
              <a:buNone/>
              <a:defRPr>
                <a:solidFill>
                  <a:srgbClr val="F3F3F3"/>
                </a:solidFill>
              </a:defRPr>
            </a:lvl3pPr>
            <a:lvl4pPr lvl="3" algn="ctr" rtl="0">
              <a:lnSpc>
                <a:spcPct val="100000"/>
              </a:lnSpc>
              <a:spcBef>
                <a:spcPts val="0"/>
              </a:spcBef>
              <a:spcAft>
                <a:spcPts val="0"/>
              </a:spcAft>
              <a:buClr>
                <a:srgbClr val="F3F3F3"/>
              </a:buClr>
              <a:buSzPts val="1400"/>
              <a:buNone/>
              <a:defRPr>
                <a:solidFill>
                  <a:srgbClr val="F3F3F3"/>
                </a:solidFill>
              </a:defRPr>
            </a:lvl4pPr>
            <a:lvl5pPr lvl="4" algn="ctr" rtl="0">
              <a:lnSpc>
                <a:spcPct val="100000"/>
              </a:lnSpc>
              <a:spcBef>
                <a:spcPts val="0"/>
              </a:spcBef>
              <a:spcAft>
                <a:spcPts val="0"/>
              </a:spcAft>
              <a:buClr>
                <a:srgbClr val="F3F3F3"/>
              </a:buClr>
              <a:buSzPts val="1400"/>
              <a:buNone/>
              <a:defRPr>
                <a:solidFill>
                  <a:srgbClr val="F3F3F3"/>
                </a:solidFill>
              </a:defRPr>
            </a:lvl5pPr>
            <a:lvl6pPr lvl="5" algn="ctr" rtl="0">
              <a:lnSpc>
                <a:spcPct val="100000"/>
              </a:lnSpc>
              <a:spcBef>
                <a:spcPts val="0"/>
              </a:spcBef>
              <a:spcAft>
                <a:spcPts val="0"/>
              </a:spcAft>
              <a:buClr>
                <a:srgbClr val="F3F3F3"/>
              </a:buClr>
              <a:buSzPts val="1400"/>
              <a:buNone/>
              <a:defRPr>
                <a:solidFill>
                  <a:srgbClr val="F3F3F3"/>
                </a:solidFill>
              </a:defRPr>
            </a:lvl6pPr>
            <a:lvl7pPr lvl="6" algn="ctr" rtl="0">
              <a:lnSpc>
                <a:spcPct val="100000"/>
              </a:lnSpc>
              <a:spcBef>
                <a:spcPts val="0"/>
              </a:spcBef>
              <a:spcAft>
                <a:spcPts val="0"/>
              </a:spcAft>
              <a:buClr>
                <a:srgbClr val="F3F3F3"/>
              </a:buClr>
              <a:buSzPts val="1400"/>
              <a:buNone/>
              <a:defRPr>
                <a:solidFill>
                  <a:srgbClr val="F3F3F3"/>
                </a:solidFill>
              </a:defRPr>
            </a:lvl7pPr>
            <a:lvl8pPr lvl="7" algn="ctr" rtl="0">
              <a:lnSpc>
                <a:spcPct val="100000"/>
              </a:lnSpc>
              <a:spcBef>
                <a:spcPts val="0"/>
              </a:spcBef>
              <a:spcAft>
                <a:spcPts val="0"/>
              </a:spcAft>
              <a:buClr>
                <a:srgbClr val="F3F3F3"/>
              </a:buClr>
              <a:buSzPts val="1400"/>
              <a:buNone/>
              <a:defRPr>
                <a:solidFill>
                  <a:srgbClr val="F3F3F3"/>
                </a:solidFill>
              </a:defRPr>
            </a:lvl8pPr>
            <a:lvl9pPr lvl="8" algn="ctr" rtl="0">
              <a:lnSpc>
                <a:spcPct val="100000"/>
              </a:lnSpc>
              <a:spcBef>
                <a:spcPts val="0"/>
              </a:spcBef>
              <a:spcAft>
                <a:spcPts val="0"/>
              </a:spcAft>
              <a:buClr>
                <a:srgbClr val="F3F3F3"/>
              </a:buClr>
              <a:buSzPts val="1400"/>
              <a:buNone/>
              <a:defRPr>
                <a:solidFill>
                  <a:srgbClr val="F3F3F3"/>
                </a:solidFill>
              </a:defRPr>
            </a:lvl9pPr>
          </a:lstStyle>
          <a:p>
            <a:endParaRPr/>
          </a:p>
        </p:txBody>
      </p:sp>
      <p:sp>
        <p:nvSpPr>
          <p:cNvPr id="264" name="Google Shape;264;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2"/>
                </a:solidFill>
                <a:latin typeface="Source Sans Pro"/>
                <a:ea typeface="Source Sans Pro"/>
                <a:cs typeface="Source Sans Pro"/>
                <a:sym typeface="Source Sans Pro"/>
              </a:defRPr>
            </a:lvl1pPr>
            <a:lvl2pPr lvl="1" rtl="0">
              <a:buNone/>
              <a:defRPr sz="1300">
                <a:solidFill>
                  <a:schemeClr val="dk2"/>
                </a:solidFill>
                <a:latin typeface="Source Sans Pro"/>
                <a:ea typeface="Source Sans Pro"/>
                <a:cs typeface="Source Sans Pro"/>
                <a:sym typeface="Source Sans Pro"/>
              </a:defRPr>
            </a:lvl2pPr>
            <a:lvl3pPr lvl="2" rtl="0">
              <a:buNone/>
              <a:defRPr sz="1300">
                <a:solidFill>
                  <a:schemeClr val="dk2"/>
                </a:solidFill>
                <a:latin typeface="Source Sans Pro"/>
                <a:ea typeface="Source Sans Pro"/>
                <a:cs typeface="Source Sans Pro"/>
                <a:sym typeface="Source Sans Pro"/>
              </a:defRPr>
            </a:lvl3pPr>
            <a:lvl4pPr lvl="3" rtl="0">
              <a:buNone/>
              <a:defRPr sz="1300">
                <a:solidFill>
                  <a:schemeClr val="dk2"/>
                </a:solidFill>
                <a:latin typeface="Source Sans Pro"/>
                <a:ea typeface="Source Sans Pro"/>
                <a:cs typeface="Source Sans Pro"/>
                <a:sym typeface="Source Sans Pro"/>
              </a:defRPr>
            </a:lvl4pPr>
            <a:lvl5pPr lvl="4" rtl="0">
              <a:buNone/>
              <a:defRPr sz="1300">
                <a:solidFill>
                  <a:schemeClr val="dk2"/>
                </a:solidFill>
                <a:latin typeface="Source Sans Pro"/>
                <a:ea typeface="Source Sans Pro"/>
                <a:cs typeface="Source Sans Pro"/>
                <a:sym typeface="Source Sans Pro"/>
              </a:defRPr>
            </a:lvl5pPr>
            <a:lvl6pPr lvl="5" rtl="0">
              <a:buNone/>
              <a:defRPr sz="1300">
                <a:solidFill>
                  <a:schemeClr val="dk2"/>
                </a:solidFill>
                <a:latin typeface="Source Sans Pro"/>
                <a:ea typeface="Source Sans Pro"/>
                <a:cs typeface="Source Sans Pro"/>
                <a:sym typeface="Source Sans Pro"/>
              </a:defRPr>
            </a:lvl6pPr>
            <a:lvl7pPr lvl="6" rtl="0">
              <a:buNone/>
              <a:defRPr sz="1300">
                <a:solidFill>
                  <a:schemeClr val="dk2"/>
                </a:solidFill>
                <a:latin typeface="Source Sans Pro"/>
                <a:ea typeface="Source Sans Pro"/>
                <a:cs typeface="Source Sans Pro"/>
                <a:sym typeface="Source Sans Pro"/>
              </a:defRPr>
            </a:lvl7pPr>
            <a:lvl8pPr lvl="7" rtl="0">
              <a:buNone/>
              <a:defRPr sz="1300">
                <a:solidFill>
                  <a:schemeClr val="dk2"/>
                </a:solidFill>
                <a:latin typeface="Source Sans Pro"/>
                <a:ea typeface="Source Sans Pro"/>
                <a:cs typeface="Source Sans Pro"/>
                <a:sym typeface="Source Sans Pro"/>
              </a:defRPr>
            </a:lvl8pPr>
            <a:lvl9pPr lvl="8" rtl="0">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text 2">
  <p:cSld name="CUSTOM_8_1_1_1">
    <p:bg>
      <p:bgPr>
        <a:solidFill>
          <a:srgbClr val="F3F3F3"/>
        </a:solidFill>
        <a:effectLst/>
      </p:bgPr>
    </p:bg>
    <p:spTree>
      <p:nvGrpSpPr>
        <p:cNvPr id="1" name="Shape 265"/>
        <p:cNvGrpSpPr/>
        <p:nvPr/>
      </p:nvGrpSpPr>
      <p:grpSpPr>
        <a:xfrm>
          <a:off x="0" y="0"/>
          <a:ext cx="0" cy="0"/>
          <a:chOff x="0" y="0"/>
          <a:chExt cx="0" cy="0"/>
        </a:xfrm>
      </p:grpSpPr>
      <p:sp>
        <p:nvSpPr>
          <p:cNvPr id="266" name="Google Shape;266;p60"/>
          <p:cNvSpPr txBox="1">
            <a:spLocks noGrp="1"/>
          </p:cNvSpPr>
          <p:nvPr>
            <p:ph type="ctrTitle"/>
          </p:nvPr>
        </p:nvSpPr>
        <p:spPr>
          <a:xfrm rot="-524" flipH="1">
            <a:off x="4219000" y="1052390"/>
            <a:ext cx="3933900" cy="5445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1200"/>
              <a:buNone/>
              <a:defRPr sz="3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267" name="Google Shape;267;p60"/>
          <p:cNvSpPr txBox="1">
            <a:spLocks noGrp="1"/>
          </p:cNvSpPr>
          <p:nvPr>
            <p:ph type="subTitle" idx="1"/>
          </p:nvPr>
        </p:nvSpPr>
        <p:spPr>
          <a:xfrm flipH="1">
            <a:off x="5566600" y="2558300"/>
            <a:ext cx="2586300" cy="117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BLANK_1_1_3_1">
    <p:bg>
      <p:bgPr>
        <a:solidFill>
          <a:srgbClr val="2A2929"/>
        </a:solidFill>
        <a:effectLst/>
      </p:bgPr>
    </p:bg>
    <p:spTree>
      <p:nvGrpSpPr>
        <p:cNvPr id="1" name="Shape 268"/>
        <p:cNvGrpSpPr/>
        <p:nvPr/>
      </p:nvGrpSpPr>
      <p:grpSpPr>
        <a:xfrm>
          <a:off x="0" y="0"/>
          <a:ext cx="0" cy="0"/>
          <a:chOff x="0" y="0"/>
          <a:chExt cx="0" cy="0"/>
        </a:xfrm>
      </p:grpSpPr>
      <p:sp>
        <p:nvSpPr>
          <p:cNvPr id="269" name="Google Shape;269;p61"/>
          <p:cNvSpPr txBox="1">
            <a:spLocks noGrp="1"/>
          </p:cNvSpPr>
          <p:nvPr>
            <p:ph type="ctrTitle"/>
          </p:nvPr>
        </p:nvSpPr>
        <p:spPr>
          <a:xfrm>
            <a:off x="2981800" y="3460088"/>
            <a:ext cx="5442900" cy="577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dk2"/>
              </a:buClr>
              <a:buSzPts val="1400"/>
              <a:buNone/>
              <a:defRPr sz="2400" b="1">
                <a:solidFill>
                  <a:srgbClr val="F7EECE"/>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270" name="Google Shape;270;p61"/>
          <p:cNvSpPr txBox="1">
            <a:spLocks noGrp="1"/>
          </p:cNvSpPr>
          <p:nvPr>
            <p:ph type="subTitle" idx="1"/>
          </p:nvPr>
        </p:nvSpPr>
        <p:spPr>
          <a:xfrm>
            <a:off x="3087700" y="1025275"/>
            <a:ext cx="5337000" cy="19554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None/>
              <a:defRPr sz="2200"/>
            </a:lvl1pPr>
            <a:lvl2pPr lvl="1" algn="r" rtl="0">
              <a:lnSpc>
                <a:spcPct val="100000"/>
              </a:lnSpc>
              <a:spcBef>
                <a:spcPts val="0"/>
              </a:spcBef>
              <a:spcAft>
                <a:spcPts val="0"/>
              </a:spcAft>
              <a:buNone/>
              <a:defRPr sz="2200"/>
            </a:lvl2pPr>
            <a:lvl3pPr lvl="2" algn="r" rtl="0">
              <a:lnSpc>
                <a:spcPct val="100000"/>
              </a:lnSpc>
              <a:spcBef>
                <a:spcPts val="0"/>
              </a:spcBef>
              <a:spcAft>
                <a:spcPts val="0"/>
              </a:spcAft>
              <a:buNone/>
              <a:defRPr sz="2200"/>
            </a:lvl3pPr>
            <a:lvl4pPr lvl="3" algn="r" rtl="0">
              <a:lnSpc>
                <a:spcPct val="100000"/>
              </a:lnSpc>
              <a:spcBef>
                <a:spcPts val="0"/>
              </a:spcBef>
              <a:spcAft>
                <a:spcPts val="0"/>
              </a:spcAft>
              <a:buNone/>
              <a:defRPr sz="2200"/>
            </a:lvl4pPr>
            <a:lvl5pPr lvl="4" algn="r" rtl="0">
              <a:lnSpc>
                <a:spcPct val="100000"/>
              </a:lnSpc>
              <a:spcBef>
                <a:spcPts val="0"/>
              </a:spcBef>
              <a:spcAft>
                <a:spcPts val="0"/>
              </a:spcAft>
              <a:buNone/>
              <a:defRPr sz="2200"/>
            </a:lvl5pPr>
            <a:lvl6pPr lvl="5" algn="r" rtl="0">
              <a:lnSpc>
                <a:spcPct val="100000"/>
              </a:lnSpc>
              <a:spcBef>
                <a:spcPts val="0"/>
              </a:spcBef>
              <a:spcAft>
                <a:spcPts val="0"/>
              </a:spcAft>
              <a:buNone/>
              <a:defRPr sz="2200"/>
            </a:lvl6pPr>
            <a:lvl7pPr lvl="6" algn="r" rtl="0">
              <a:lnSpc>
                <a:spcPct val="100000"/>
              </a:lnSpc>
              <a:spcBef>
                <a:spcPts val="0"/>
              </a:spcBef>
              <a:spcAft>
                <a:spcPts val="0"/>
              </a:spcAft>
              <a:buNone/>
              <a:defRPr sz="2200"/>
            </a:lvl7pPr>
            <a:lvl8pPr lvl="7" algn="r" rtl="0">
              <a:lnSpc>
                <a:spcPct val="100000"/>
              </a:lnSpc>
              <a:spcBef>
                <a:spcPts val="0"/>
              </a:spcBef>
              <a:spcAft>
                <a:spcPts val="0"/>
              </a:spcAft>
              <a:buNone/>
              <a:defRPr sz="2200"/>
            </a:lvl8pPr>
            <a:lvl9pPr lvl="8" algn="r" rtl="0">
              <a:lnSpc>
                <a:spcPct val="100000"/>
              </a:lnSpc>
              <a:spcBef>
                <a:spcPts val="0"/>
              </a:spcBef>
              <a:spcAft>
                <a:spcPts val="0"/>
              </a:spcAft>
              <a:buNone/>
              <a:defRPr sz="2200"/>
            </a:lvl9pPr>
          </a:lstStyle>
          <a:p>
            <a:endParaRPr/>
          </a:p>
        </p:txBody>
      </p:sp>
      <p:sp>
        <p:nvSpPr>
          <p:cNvPr id="271" name="Google Shape;271;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2"/>
                </a:solidFill>
                <a:latin typeface="Source Sans Pro"/>
                <a:ea typeface="Source Sans Pro"/>
                <a:cs typeface="Source Sans Pro"/>
                <a:sym typeface="Source Sans Pro"/>
              </a:defRPr>
            </a:lvl1pPr>
            <a:lvl2pPr lvl="1" rtl="0">
              <a:buNone/>
              <a:defRPr sz="1300">
                <a:solidFill>
                  <a:schemeClr val="dk2"/>
                </a:solidFill>
                <a:latin typeface="Source Sans Pro"/>
                <a:ea typeface="Source Sans Pro"/>
                <a:cs typeface="Source Sans Pro"/>
                <a:sym typeface="Source Sans Pro"/>
              </a:defRPr>
            </a:lvl2pPr>
            <a:lvl3pPr lvl="2" rtl="0">
              <a:buNone/>
              <a:defRPr sz="1300">
                <a:solidFill>
                  <a:schemeClr val="dk2"/>
                </a:solidFill>
                <a:latin typeface="Source Sans Pro"/>
                <a:ea typeface="Source Sans Pro"/>
                <a:cs typeface="Source Sans Pro"/>
                <a:sym typeface="Source Sans Pro"/>
              </a:defRPr>
            </a:lvl3pPr>
            <a:lvl4pPr lvl="3" rtl="0">
              <a:buNone/>
              <a:defRPr sz="1300">
                <a:solidFill>
                  <a:schemeClr val="dk2"/>
                </a:solidFill>
                <a:latin typeface="Source Sans Pro"/>
                <a:ea typeface="Source Sans Pro"/>
                <a:cs typeface="Source Sans Pro"/>
                <a:sym typeface="Source Sans Pro"/>
              </a:defRPr>
            </a:lvl4pPr>
            <a:lvl5pPr lvl="4" rtl="0">
              <a:buNone/>
              <a:defRPr sz="1300">
                <a:solidFill>
                  <a:schemeClr val="dk2"/>
                </a:solidFill>
                <a:latin typeface="Source Sans Pro"/>
                <a:ea typeface="Source Sans Pro"/>
                <a:cs typeface="Source Sans Pro"/>
                <a:sym typeface="Source Sans Pro"/>
              </a:defRPr>
            </a:lvl5pPr>
            <a:lvl6pPr lvl="5" rtl="0">
              <a:buNone/>
              <a:defRPr sz="1300">
                <a:solidFill>
                  <a:schemeClr val="dk2"/>
                </a:solidFill>
                <a:latin typeface="Source Sans Pro"/>
                <a:ea typeface="Source Sans Pro"/>
                <a:cs typeface="Source Sans Pro"/>
                <a:sym typeface="Source Sans Pro"/>
              </a:defRPr>
            </a:lvl6pPr>
            <a:lvl7pPr lvl="6" rtl="0">
              <a:buNone/>
              <a:defRPr sz="1300">
                <a:solidFill>
                  <a:schemeClr val="dk2"/>
                </a:solidFill>
                <a:latin typeface="Source Sans Pro"/>
                <a:ea typeface="Source Sans Pro"/>
                <a:cs typeface="Source Sans Pro"/>
                <a:sym typeface="Source Sans Pro"/>
              </a:defRPr>
            </a:lvl7pPr>
            <a:lvl8pPr lvl="7" rtl="0">
              <a:buNone/>
              <a:defRPr sz="1300">
                <a:solidFill>
                  <a:schemeClr val="dk2"/>
                </a:solidFill>
                <a:latin typeface="Source Sans Pro"/>
                <a:ea typeface="Source Sans Pro"/>
                <a:cs typeface="Source Sans Pro"/>
                <a:sym typeface="Source Sans Pro"/>
              </a:defRPr>
            </a:lvl8pPr>
            <a:lvl9pPr lvl="8" rtl="0">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2"/>
        <p:cNvGrpSpPr/>
        <p:nvPr/>
      </p:nvGrpSpPr>
      <p:grpSpPr>
        <a:xfrm>
          <a:off x="0" y="0"/>
          <a:ext cx="0" cy="0"/>
          <a:chOff x="0" y="0"/>
          <a:chExt cx="0" cy="0"/>
        </a:xfrm>
      </p:grpSpPr>
      <p:sp>
        <p:nvSpPr>
          <p:cNvPr id="273" name="Google Shape;273;p62"/>
          <p:cNvSpPr>
            <a:spLocks noGrp="1"/>
          </p:cNvSpPr>
          <p:nvPr>
            <p:ph type="pic" idx="2"/>
          </p:nvPr>
        </p:nvSpPr>
        <p:spPr>
          <a:xfrm>
            <a:off x="0" y="0"/>
            <a:ext cx="9144000" cy="5143500"/>
          </a:xfrm>
          <a:prstGeom prst="rect">
            <a:avLst/>
          </a:prstGeom>
          <a:solidFill>
            <a:srgbClr val="F2F2F2"/>
          </a:solidFill>
          <a:ln>
            <a:noFill/>
          </a:ln>
        </p:spPr>
      </p:sp>
      <p:sp>
        <p:nvSpPr>
          <p:cNvPr id="274" name="Google Shape;274;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chemeClr val="dk2"/>
                </a:solidFill>
                <a:latin typeface="Source Sans Pro"/>
                <a:ea typeface="Source Sans Pro"/>
                <a:cs typeface="Source Sans Pro"/>
                <a:sym typeface="Source Sans Pro"/>
              </a:defRPr>
            </a:lvl1pPr>
            <a:lvl2pPr lvl="1" rtl="0">
              <a:buNone/>
              <a:defRPr sz="1300">
                <a:solidFill>
                  <a:schemeClr val="dk2"/>
                </a:solidFill>
                <a:latin typeface="Source Sans Pro"/>
                <a:ea typeface="Source Sans Pro"/>
                <a:cs typeface="Source Sans Pro"/>
                <a:sym typeface="Source Sans Pro"/>
              </a:defRPr>
            </a:lvl2pPr>
            <a:lvl3pPr lvl="2" rtl="0">
              <a:buNone/>
              <a:defRPr sz="1300">
                <a:solidFill>
                  <a:schemeClr val="dk2"/>
                </a:solidFill>
                <a:latin typeface="Source Sans Pro"/>
                <a:ea typeface="Source Sans Pro"/>
                <a:cs typeface="Source Sans Pro"/>
                <a:sym typeface="Source Sans Pro"/>
              </a:defRPr>
            </a:lvl3pPr>
            <a:lvl4pPr lvl="3" rtl="0">
              <a:buNone/>
              <a:defRPr sz="1300">
                <a:solidFill>
                  <a:schemeClr val="dk2"/>
                </a:solidFill>
                <a:latin typeface="Source Sans Pro"/>
                <a:ea typeface="Source Sans Pro"/>
                <a:cs typeface="Source Sans Pro"/>
                <a:sym typeface="Source Sans Pro"/>
              </a:defRPr>
            </a:lvl4pPr>
            <a:lvl5pPr lvl="4" rtl="0">
              <a:buNone/>
              <a:defRPr sz="1300">
                <a:solidFill>
                  <a:schemeClr val="dk2"/>
                </a:solidFill>
                <a:latin typeface="Source Sans Pro"/>
                <a:ea typeface="Source Sans Pro"/>
                <a:cs typeface="Source Sans Pro"/>
                <a:sym typeface="Source Sans Pro"/>
              </a:defRPr>
            </a:lvl5pPr>
            <a:lvl6pPr lvl="5" rtl="0">
              <a:buNone/>
              <a:defRPr sz="1300">
                <a:solidFill>
                  <a:schemeClr val="dk2"/>
                </a:solidFill>
                <a:latin typeface="Source Sans Pro"/>
                <a:ea typeface="Source Sans Pro"/>
                <a:cs typeface="Source Sans Pro"/>
                <a:sym typeface="Source Sans Pro"/>
              </a:defRPr>
            </a:lvl6pPr>
            <a:lvl7pPr lvl="6" rtl="0">
              <a:buNone/>
              <a:defRPr sz="1300">
                <a:solidFill>
                  <a:schemeClr val="dk2"/>
                </a:solidFill>
                <a:latin typeface="Source Sans Pro"/>
                <a:ea typeface="Source Sans Pro"/>
                <a:cs typeface="Source Sans Pro"/>
                <a:sym typeface="Source Sans Pro"/>
              </a:defRPr>
            </a:lvl7pPr>
            <a:lvl8pPr lvl="7" rtl="0">
              <a:buNone/>
              <a:defRPr sz="1300">
                <a:solidFill>
                  <a:schemeClr val="dk2"/>
                </a:solidFill>
                <a:latin typeface="Source Sans Pro"/>
                <a:ea typeface="Source Sans Pro"/>
                <a:cs typeface="Source Sans Pro"/>
                <a:sym typeface="Source Sans Pro"/>
              </a:defRPr>
            </a:lvl8pPr>
            <a:lvl9pPr lvl="8" rtl="0">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57CFF"/>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34" name="Google Shape;34;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75"/>
            <a:ext cx="4572000" cy="5143500"/>
          </a:xfrm>
          <a:prstGeom prst="rect">
            <a:avLst/>
          </a:prstGeom>
          <a:solidFill>
            <a:srgbClr val="457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 name="Google Shape;3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8" name="Google Shape;38;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Source Sans Pro"/>
              <a:buNone/>
              <a:defRPr sz="4200">
                <a:latin typeface="Source Sans Pro"/>
                <a:ea typeface="Source Sans Pro"/>
                <a:cs typeface="Source Sans Pro"/>
                <a:sym typeface="Source Sans Pro"/>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1" name="Google Shape;41;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2A2929"/>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7EECE"/>
              </a:buClr>
              <a:buSzPts val="2800"/>
              <a:buFont typeface="Lexend Exa"/>
              <a:buNone/>
              <a:defRPr sz="2800" b="1">
                <a:solidFill>
                  <a:srgbClr val="F7EECE"/>
                </a:solidFill>
                <a:latin typeface="Lexend Exa"/>
                <a:ea typeface="Lexend Exa"/>
                <a:cs typeface="Lexend Exa"/>
                <a:sym typeface="Lexend Exa"/>
              </a:defRPr>
            </a:lvl1pPr>
            <a:lvl2pPr lvl="1"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2pPr>
            <a:lvl3pPr lvl="2"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3pPr>
            <a:lvl4pPr lvl="3"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4pPr>
            <a:lvl5pPr lvl="4"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5pPr>
            <a:lvl6pPr lvl="5"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6pPr>
            <a:lvl7pPr lvl="6"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7pPr>
            <a:lvl8pPr lvl="7"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8pPr>
            <a:lvl9pPr lvl="8" rtl="0">
              <a:spcBef>
                <a:spcPts val="0"/>
              </a:spcBef>
              <a:spcAft>
                <a:spcPts val="0"/>
              </a:spcAft>
              <a:buClr>
                <a:srgbClr val="F7EECE"/>
              </a:buClr>
              <a:buSzPts val="2800"/>
              <a:buFont typeface="Lexend Exa"/>
              <a:buNone/>
              <a:defRPr sz="2800">
                <a:solidFill>
                  <a:srgbClr val="F7EECE"/>
                </a:solidFill>
                <a:latin typeface="Lexend Exa"/>
                <a:ea typeface="Lexend Exa"/>
                <a:cs typeface="Lexend Exa"/>
                <a:sym typeface="Lexend Exa"/>
              </a:defRPr>
            </a:lvl9pPr>
          </a:lstStyle>
          <a:p>
            <a:endParaRPr/>
          </a:p>
        </p:txBody>
      </p:sp>
      <p:sp>
        <p:nvSpPr>
          <p:cNvPr id="92" name="Google Shape;92;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7EECE"/>
              </a:buClr>
              <a:buSzPts val="1800"/>
              <a:buFont typeface="Barlow Light"/>
              <a:buChar char="●"/>
              <a:defRPr sz="1800">
                <a:solidFill>
                  <a:srgbClr val="F7EECE"/>
                </a:solidFill>
                <a:latin typeface="Barlow Light"/>
                <a:ea typeface="Barlow Light"/>
                <a:cs typeface="Barlow Light"/>
                <a:sym typeface="Barlow Light"/>
              </a:defRPr>
            </a:lvl1pPr>
            <a:lvl2pPr marL="914400" lvl="1"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2pPr>
            <a:lvl3pPr marL="1371600" lvl="2"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3pPr>
            <a:lvl4pPr marL="1828800" lvl="3"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4pPr>
            <a:lvl5pPr marL="2286000" lvl="4"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5pPr>
            <a:lvl6pPr marL="2743200" lvl="5"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6pPr>
            <a:lvl7pPr marL="3200400" lvl="6"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7pPr>
            <a:lvl8pPr marL="3657600" lvl="7" indent="-317500" rtl="0">
              <a:lnSpc>
                <a:spcPct val="115000"/>
              </a:lnSpc>
              <a:spcBef>
                <a:spcPts val="1600"/>
              </a:spcBef>
              <a:spcAft>
                <a:spcPts val="0"/>
              </a:spcAft>
              <a:buClr>
                <a:srgbClr val="F7EECE"/>
              </a:buClr>
              <a:buSzPts val="1400"/>
              <a:buFont typeface="Barlow Light"/>
              <a:buChar char="○"/>
              <a:defRPr>
                <a:solidFill>
                  <a:srgbClr val="F7EECE"/>
                </a:solidFill>
                <a:latin typeface="Barlow Light"/>
                <a:ea typeface="Barlow Light"/>
                <a:cs typeface="Barlow Light"/>
                <a:sym typeface="Barlow Light"/>
              </a:defRPr>
            </a:lvl8pPr>
            <a:lvl9pPr marL="4114800" lvl="8" indent="-317500" rtl="0">
              <a:lnSpc>
                <a:spcPct val="115000"/>
              </a:lnSpc>
              <a:spcBef>
                <a:spcPts val="1600"/>
              </a:spcBef>
              <a:spcAft>
                <a:spcPts val="1600"/>
              </a:spcAft>
              <a:buClr>
                <a:srgbClr val="F7EECE"/>
              </a:buClr>
              <a:buSzPts val="1400"/>
              <a:buFont typeface="Barlow Light"/>
              <a:buChar char="■"/>
              <a:defRPr>
                <a:solidFill>
                  <a:srgbClr val="F7EECE"/>
                </a:solidFill>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206"/>
        <p:cNvGrpSpPr/>
        <p:nvPr/>
      </p:nvGrpSpPr>
      <p:grpSpPr>
        <a:xfrm>
          <a:off x="0" y="0"/>
          <a:ext cx="0" cy="0"/>
          <a:chOff x="0" y="0"/>
          <a:chExt cx="0" cy="0"/>
        </a:xfrm>
      </p:grpSpPr>
      <p:sp>
        <p:nvSpPr>
          <p:cNvPr id="207" name="Google Shape;207;p45"/>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3000"/>
              <a:buFont typeface="DM Serif Display"/>
              <a:buNone/>
              <a:defRPr sz="3000" b="1">
                <a:solidFill>
                  <a:schemeClr val="dk1"/>
                </a:solidFill>
                <a:latin typeface="DM Serif Display"/>
                <a:ea typeface="DM Serif Display"/>
                <a:cs typeface="DM Serif Display"/>
                <a:sym typeface="DM Serif Display"/>
              </a:defRPr>
            </a:lvl9pPr>
          </a:lstStyle>
          <a:p>
            <a:endParaRPr/>
          </a:p>
        </p:txBody>
      </p:sp>
      <p:sp>
        <p:nvSpPr>
          <p:cNvPr id="208" name="Google Shape;208;p45"/>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209" name="Google Shape;209;p45"/>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mailto:Hunter@workstream.i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 Id="rId1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8"/>
        <p:cNvGrpSpPr/>
        <p:nvPr/>
      </p:nvGrpSpPr>
      <p:grpSpPr>
        <a:xfrm>
          <a:off x="0" y="0"/>
          <a:ext cx="0" cy="0"/>
          <a:chOff x="0" y="0"/>
          <a:chExt cx="0" cy="0"/>
        </a:xfrm>
      </p:grpSpPr>
      <p:pic>
        <p:nvPicPr>
          <p:cNvPr id="279" name="Google Shape;279;p63"/>
          <p:cNvPicPr preferRelativeResize="0"/>
          <p:nvPr/>
        </p:nvPicPr>
        <p:blipFill>
          <a:blip r:embed="rId3">
            <a:alphaModFix/>
          </a:blip>
          <a:stretch>
            <a:fillRect/>
          </a:stretch>
        </p:blipFill>
        <p:spPr>
          <a:xfrm>
            <a:off x="7310225" y="4407375"/>
            <a:ext cx="1452776" cy="355125"/>
          </a:xfrm>
          <a:prstGeom prst="rect">
            <a:avLst/>
          </a:prstGeom>
          <a:noFill/>
          <a:ln>
            <a:noFill/>
          </a:ln>
        </p:spPr>
      </p:pic>
      <p:sp>
        <p:nvSpPr>
          <p:cNvPr id="280" name="Google Shape;280;p63"/>
          <p:cNvSpPr txBox="1"/>
          <p:nvPr/>
        </p:nvSpPr>
        <p:spPr>
          <a:xfrm>
            <a:off x="1654075" y="943600"/>
            <a:ext cx="9144000" cy="284700"/>
          </a:xfrm>
          <a:prstGeom prst="rect">
            <a:avLst/>
          </a:prstGeom>
          <a:noFill/>
          <a:ln>
            <a:noFill/>
          </a:ln>
          <a:effectLst>
            <a:outerShdw blurRad="57150" algn="bl" rotWithShape="0">
              <a:srgbClr val="000000">
                <a:alpha val="50000"/>
              </a:srgbClr>
            </a:outerShdw>
          </a:effectLst>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800"/>
              <a:buFont typeface="Arial"/>
              <a:buNone/>
            </a:pPr>
            <a:r>
              <a:rPr lang="en" b="1">
                <a:solidFill>
                  <a:srgbClr val="222222"/>
                </a:solidFill>
                <a:latin typeface="DM Sans"/>
                <a:ea typeface="DM Sans"/>
                <a:cs typeface="DM Sans"/>
                <a:sym typeface="DM Sans"/>
              </a:rPr>
              <a:t>December 14th, 2022</a:t>
            </a:r>
            <a:endParaRPr sz="900" b="1" i="0" u="none" strike="noStrike" cap="none">
              <a:solidFill>
                <a:srgbClr val="222222"/>
              </a:solidFill>
              <a:latin typeface="DM Sans"/>
              <a:ea typeface="DM Sans"/>
              <a:cs typeface="DM Sans"/>
              <a:sym typeface="DM Sans"/>
            </a:endParaRPr>
          </a:p>
        </p:txBody>
      </p:sp>
      <p:sp>
        <p:nvSpPr>
          <p:cNvPr id="281" name="Google Shape;281;p63"/>
          <p:cNvSpPr txBox="1"/>
          <p:nvPr/>
        </p:nvSpPr>
        <p:spPr>
          <a:xfrm>
            <a:off x="1719225" y="2675488"/>
            <a:ext cx="9144000" cy="284700"/>
          </a:xfrm>
          <a:prstGeom prst="rect">
            <a:avLst/>
          </a:prstGeom>
          <a:noFill/>
          <a:ln>
            <a:noFill/>
          </a:ln>
          <a:effectLst>
            <a:outerShdw blurRad="28575" dist="19050" dir="5400000" algn="bl" rotWithShape="0">
              <a:schemeClr val="accent3">
                <a:alpha val="72000"/>
              </a:schemeClr>
            </a:outerShdw>
          </a:effectLst>
        </p:spPr>
        <p:txBody>
          <a:bodyPr spcFirstLastPara="1" wrap="square" lIns="68575" tIns="34275" rIns="68575" bIns="34275" anchor="t" anchorCtr="0">
            <a:spAutoFit/>
          </a:bodyPr>
          <a:lstStyle/>
          <a:p>
            <a:pPr marL="0" lvl="0" indent="0" algn="ctr" rtl="0">
              <a:spcBef>
                <a:spcPts val="0"/>
              </a:spcBef>
              <a:spcAft>
                <a:spcPts val="0"/>
              </a:spcAft>
              <a:buClr>
                <a:schemeClr val="dk1"/>
              </a:buClr>
              <a:buSzPts val="800"/>
              <a:buFont typeface="Arial"/>
              <a:buNone/>
            </a:pPr>
            <a:r>
              <a:rPr lang="en" sz="1400" b="1">
                <a:solidFill>
                  <a:schemeClr val="lt1"/>
                </a:solidFill>
                <a:latin typeface="DM Sans"/>
                <a:ea typeface="DM Sans"/>
                <a:cs typeface="DM Sans"/>
                <a:sym typeface="DM Sans"/>
              </a:rPr>
              <a:t>Built </a:t>
            </a:r>
            <a:r>
              <a:rPr lang="en" b="1">
                <a:solidFill>
                  <a:schemeClr val="lt1"/>
                </a:solidFill>
                <a:latin typeface="DM Sans"/>
                <a:ea typeface="DM Sans"/>
                <a:cs typeface="DM Sans"/>
                <a:sym typeface="DM Sans"/>
              </a:rPr>
              <a:t>for </a:t>
            </a:r>
            <a:r>
              <a:rPr lang="en" sz="1400" b="1">
                <a:solidFill>
                  <a:schemeClr val="lt1"/>
                </a:solidFill>
                <a:latin typeface="DM Sans"/>
                <a:ea typeface="DM Sans"/>
                <a:cs typeface="DM Sans"/>
                <a:sym typeface="DM Sans"/>
              </a:rPr>
              <a:t>scaling an hourly workforce</a:t>
            </a:r>
            <a:endParaRPr sz="900" b="1" i="0" u="none" strike="noStrike" cap="none">
              <a:solidFill>
                <a:schemeClr val="lt1"/>
              </a:solidFill>
              <a:latin typeface="DM Sans"/>
              <a:ea typeface="DM Sans"/>
              <a:cs typeface="DM Sans"/>
              <a:sym typeface="DM Sans"/>
            </a:endParaRPr>
          </a:p>
        </p:txBody>
      </p:sp>
      <p:sp>
        <p:nvSpPr>
          <p:cNvPr id="282" name="Google Shape;282;p63"/>
          <p:cNvSpPr txBox="1"/>
          <p:nvPr/>
        </p:nvSpPr>
        <p:spPr>
          <a:xfrm>
            <a:off x="1767350" y="1299638"/>
            <a:ext cx="9144000" cy="1220700"/>
          </a:xfrm>
          <a:prstGeom prst="rect">
            <a:avLst/>
          </a:prstGeom>
          <a:noFill/>
          <a:ln>
            <a:noFill/>
          </a:ln>
          <a:effectLst>
            <a:outerShdw blurRad="285750" dist="47625" dir="5400000" algn="bl" rotWithShape="0">
              <a:srgbClr val="464D5D"/>
            </a:outerShdw>
          </a:effectLst>
        </p:spPr>
        <p:txBody>
          <a:bodyPr spcFirstLastPara="1" wrap="square" lIns="68575" tIns="34275" rIns="68575" bIns="34275" anchor="t" anchorCtr="0">
            <a:spAutoFit/>
          </a:bodyPr>
          <a:lstStyle/>
          <a:p>
            <a:pPr marL="0" lvl="0" indent="0" algn="ctr" rtl="0">
              <a:lnSpc>
                <a:spcPct val="85000"/>
              </a:lnSpc>
              <a:spcBef>
                <a:spcPts val="0"/>
              </a:spcBef>
              <a:spcAft>
                <a:spcPts val="0"/>
              </a:spcAft>
              <a:buClr>
                <a:srgbClr val="000000"/>
              </a:buClr>
              <a:buSzPts val="4100"/>
              <a:buFont typeface="Arial"/>
              <a:buNone/>
            </a:pPr>
            <a:r>
              <a:rPr lang="en" sz="4400" b="1">
                <a:solidFill>
                  <a:schemeClr val="lt1"/>
                </a:solidFill>
                <a:latin typeface="DM Sans"/>
                <a:ea typeface="DM Sans"/>
                <a:cs typeface="DM Sans"/>
                <a:sym typeface="DM Sans"/>
              </a:rPr>
              <a:t>The smartest,</a:t>
            </a:r>
            <a:endParaRPr sz="4400" b="1">
              <a:solidFill>
                <a:schemeClr val="lt1"/>
              </a:solidFill>
              <a:latin typeface="DM Sans"/>
              <a:ea typeface="DM Sans"/>
              <a:cs typeface="DM Sans"/>
              <a:sym typeface="DM Sans"/>
            </a:endParaRPr>
          </a:p>
          <a:p>
            <a:pPr marL="0" lvl="0" indent="0" algn="ctr" rtl="0">
              <a:lnSpc>
                <a:spcPct val="85000"/>
              </a:lnSpc>
              <a:spcBef>
                <a:spcPts val="0"/>
              </a:spcBef>
              <a:spcAft>
                <a:spcPts val="0"/>
              </a:spcAft>
              <a:buClr>
                <a:srgbClr val="000000"/>
              </a:buClr>
              <a:buSzPts val="4100"/>
              <a:buFont typeface="Arial"/>
              <a:buNone/>
            </a:pPr>
            <a:r>
              <a:rPr lang="en" sz="4400" b="1">
                <a:solidFill>
                  <a:schemeClr val="lt1"/>
                </a:solidFill>
                <a:latin typeface="DM Sans"/>
                <a:ea typeface="DM Sans"/>
                <a:cs typeface="DM Sans"/>
                <a:sym typeface="DM Sans"/>
              </a:rPr>
              <a:t>fastest way to hire</a:t>
            </a:r>
            <a:endParaRPr sz="4700" b="1">
              <a:solidFill>
                <a:schemeClr val="accent4"/>
              </a:solidFill>
              <a:latin typeface="DM Sans"/>
              <a:ea typeface="DM Sans"/>
              <a:cs typeface="DM Sans"/>
              <a:sym typeface="DM Sans"/>
            </a:endParaRPr>
          </a:p>
        </p:txBody>
      </p:sp>
      <p:pic>
        <p:nvPicPr>
          <p:cNvPr id="283" name="Google Shape;283;p63"/>
          <p:cNvPicPr preferRelativeResize="0"/>
          <p:nvPr/>
        </p:nvPicPr>
        <p:blipFill>
          <a:blip r:embed="rId4">
            <a:alphaModFix/>
          </a:blip>
          <a:stretch>
            <a:fillRect/>
          </a:stretch>
        </p:blipFill>
        <p:spPr>
          <a:xfrm>
            <a:off x="5169125" y="2520350"/>
            <a:ext cx="2113925" cy="2113925"/>
          </a:xfrm>
          <a:prstGeom prst="rect">
            <a:avLst/>
          </a:prstGeom>
          <a:noFill/>
          <a:ln>
            <a:noFill/>
          </a:ln>
        </p:spPr>
      </p:pic>
      <p:pic>
        <p:nvPicPr>
          <p:cNvPr id="284" name="Google Shape;284;p63"/>
          <p:cNvPicPr preferRelativeResize="0"/>
          <p:nvPr/>
        </p:nvPicPr>
        <p:blipFill>
          <a:blip r:embed="rId5">
            <a:alphaModFix/>
          </a:blip>
          <a:stretch>
            <a:fillRect/>
          </a:stretch>
        </p:blipFill>
        <p:spPr>
          <a:xfrm>
            <a:off x="0" y="0"/>
            <a:ext cx="3427331"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409" name="Google Shape;409;p72"/>
          <p:cNvPicPr preferRelativeResize="0"/>
          <p:nvPr/>
        </p:nvPicPr>
        <p:blipFill>
          <a:blip r:embed="rId3">
            <a:alphaModFix/>
          </a:blip>
          <a:stretch>
            <a:fillRect/>
          </a:stretch>
        </p:blipFill>
        <p:spPr>
          <a:xfrm>
            <a:off x="0" y="-1"/>
            <a:ext cx="6724398" cy="2823724"/>
          </a:xfrm>
          <a:prstGeom prst="rect">
            <a:avLst/>
          </a:prstGeom>
          <a:noFill/>
          <a:ln>
            <a:noFill/>
          </a:ln>
        </p:spPr>
      </p:pic>
      <p:pic>
        <p:nvPicPr>
          <p:cNvPr id="410" name="Google Shape;410;p72"/>
          <p:cNvPicPr preferRelativeResize="0"/>
          <p:nvPr/>
        </p:nvPicPr>
        <p:blipFill>
          <a:blip r:embed="rId4">
            <a:alphaModFix/>
          </a:blip>
          <a:stretch>
            <a:fillRect/>
          </a:stretch>
        </p:blipFill>
        <p:spPr>
          <a:xfrm>
            <a:off x="3496527" y="2319775"/>
            <a:ext cx="5647473" cy="2823726"/>
          </a:xfrm>
          <a:prstGeom prst="rect">
            <a:avLst/>
          </a:prstGeom>
          <a:noFill/>
          <a:ln>
            <a:noFill/>
          </a:ln>
        </p:spPr>
      </p:pic>
      <p:pic>
        <p:nvPicPr>
          <p:cNvPr id="411" name="Google Shape;411;p72"/>
          <p:cNvPicPr preferRelativeResize="0"/>
          <p:nvPr/>
        </p:nvPicPr>
        <p:blipFill>
          <a:blip r:embed="rId5">
            <a:alphaModFix/>
          </a:blip>
          <a:stretch>
            <a:fillRect/>
          </a:stretch>
        </p:blipFill>
        <p:spPr>
          <a:xfrm>
            <a:off x="8519075" y="181200"/>
            <a:ext cx="431400" cy="431400"/>
          </a:xfrm>
          <a:prstGeom prst="rect">
            <a:avLst/>
          </a:prstGeom>
          <a:noFill/>
          <a:ln>
            <a:noFill/>
          </a:ln>
        </p:spPr>
      </p:pic>
      <p:sp>
        <p:nvSpPr>
          <p:cNvPr id="412" name="Google Shape;412;p72"/>
          <p:cNvSpPr txBox="1"/>
          <p:nvPr/>
        </p:nvSpPr>
        <p:spPr>
          <a:xfrm>
            <a:off x="0" y="3482238"/>
            <a:ext cx="7188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Source Sans Pro"/>
                <a:ea typeface="Source Sans Pro"/>
                <a:cs typeface="Source Sans Pro"/>
                <a:sym typeface="Source Sans Pro"/>
              </a:rPr>
              <a:t>Post to all of the top job boards</a:t>
            </a:r>
            <a:endParaRPr sz="1900" b="1">
              <a:latin typeface="Source Sans Pro"/>
              <a:ea typeface="Source Sans Pro"/>
              <a:cs typeface="Source Sans Pro"/>
              <a:sym typeface="Source Sans Pro"/>
            </a:endParaRPr>
          </a:p>
          <a:p>
            <a:pPr marL="0" lvl="0" indent="0" algn="l" rtl="0">
              <a:spcBef>
                <a:spcPts val="0"/>
              </a:spcBef>
              <a:spcAft>
                <a:spcPts val="0"/>
              </a:spcAft>
              <a:buNone/>
            </a:pPr>
            <a:r>
              <a:rPr lang="en" sz="1900" b="1">
                <a:latin typeface="Source Sans Pro"/>
                <a:ea typeface="Source Sans Pro"/>
                <a:cs typeface="Source Sans Pro"/>
                <a:sym typeface="Source Sans Pro"/>
              </a:rPr>
              <a:t>with a click of a button</a:t>
            </a:r>
            <a:endParaRPr sz="1900" b="1">
              <a:latin typeface="Source Sans Pro"/>
              <a:ea typeface="Source Sans Pro"/>
              <a:cs typeface="Source Sans Pro"/>
              <a:sym typeface="Source Sans Pro"/>
            </a:endParaRPr>
          </a:p>
        </p:txBody>
      </p:sp>
      <p:sp>
        <p:nvSpPr>
          <p:cNvPr id="413" name="Google Shape;413;p72"/>
          <p:cNvSpPr/>
          <p:nvPr/>
        </p:nvSpPr>
        <p:spPr>
          <a:xfrm>
            <a:off x="2742025" y="3880175"/>
            <a:ext cx="431400" cy="28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73"/>
          <p:cNvSpPr txBox="1">
            <a:spLocks noGrp="1"/>
          </p:cNvSpPr>
          <p:nvPr>
            <p:ph type="title"/>
          </p:nvPr>
        </p:nvSpPr>
        <p:spPr>
          <a:xfrm>
            <a:off x="0" y="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Customizable screening questions..</a:t>
            </a:r>
            <a:endParaRPr/>
          </a:p>
        </p:txBody>
      </p:sp>
      <p:sp>
        <p:nvSpPr>
          <p:cNvPr id="419" name="Google Shape;419;p73"/>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20" name="Google Shape;420;p7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421" name="Google Shape;421;p73"/>
          <p:cNvPicPr preferRelativeResize="0"/>
          <p:nvPr/>
        </p:nvPicPr>
        <p:blipFill>
          <a:blip r:embed="rId3">
            <a:alphaModFix/>
          </a:blip>
          <a:stretch>
            <a:fillRect/>
          </a:stretch>
        </p:blipFill>
        <p:spPr>
          <a:xfrm>
            <a:off x="0" y="669186"/>
            <a:ext cx="9144003" cy="4460380"/>
          </a:xfrm>
          <a:prstGeom prst="rect">
            <a:avLst/>
          </a:prstGeom>
          <a:noFill/>
          <a:ln>
            <a:noFill/>
          </a:ln>
        </p:spPr>
      </p:pic>
      <p:pic>
        <p:nvPicPr>
          <p:cNvPr id="422" name="Google Shape;422;p73"/>
          <p:cNvPicPr preferRelativeResize="0"/>
          <p:nvPr/>
        </p:nvPicPr>
        <p:blipFill>
          <a:blip r:embed="rId4">
            <a:alphaModFix/>
          </a:blip>
          <a:stretch>
            <a:fillRect/>
          </a:stretch>
        </p:blipFill>
        <p:spPr>
          <a:xfrm>
            <a:off x="8519075" y="181200"/>
            <a:ext cx="431400" cy="431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0" y="82525"/>
            <a:ext cx="8832300" cy="50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Text the applicant.. Without exposing your personal number</a:t>
            </a:r>
            <a:endParaRPr sz="2500"/>
          </a:p>
        </p:txBody>
      </p:sp>
      <p:sp>
        <p:nvSpPr>
          <p:cNvPr id="428" name="Google Shape;428;p7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29" name="Google Shape;429;p7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430" name="Google Shape;430;p74"/>
          <p:cNvPicPr preferRelativeResize="0"/>
          <p:nvPr/>
        </p:nvPicPr>
        <p:blipFill>
          <a:blip r:embed="rId3">
            <a:alphaModFix/>
          </a:blip>
          <a:stretch>
            <a:fillRect/>
          </a:stretch>
        </p:blipFill>
        <p:spPr>
          <a:xfrm>
            <a:off x="0" y="660256"/>
            <a:ext cx="9144003" cy="4478240"/>
          </a:xfrm>
          <a:prstGeom prst="rect">
            <a:avLst/>
          </a:prstGeom>
          <a:noFill/>
          <a:ln>
            <a:noFill/>
          </a:ln>
        </p:spPr>
      </p:pic>
      <p:pic>
        <p:nvPicPr>
          <p:cNvPr id="431" name="Google Shape;431;p74"/>
          <p:cNvPicPr preferRelativeResize="0"/>
          <p:nvPr/>
        </p:nvPicPr>
        <p:blipFill>
          <a:blip r:embed="rId4">
            <a:alphaModFix/>
          </a:blip>
          <a:stretch>
            <a:fillRect/>
          </a:stretch>
        </p:blipFill>
        <p:spPr>
          <a:xfrm>
            <a:off x="112000" y="4632300"/>
            <a:ext cx="431400" cy="431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5"/>
          <p:cNvSpPr txBox="1">
            <a:spLocks noGrp="1"/>
          </p:cNvSpPr>
          <p:nvPr>
            <p:ph type="title"/>
          </p:nvPr>
        </p:nvSpPr>
        <p:spPr>
          <a:xfrm>
            <a:off x="0" y="636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Plug in your calendar availability for applicants to pick from..</a:t>
            </a:r>
            <a:endParaRPr sz="1800"/>
          </a:p>
        </p:txBody>
      </p:sp>
      <p:sp>
        <p:nvSpPr>
          <p:cNvPr id="437" name="Google Shape;437;p7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38" name="Google Shape;438;p7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439" name="Google Shape;439;p75"/>
          <p:cNvPicPr preferRelativeResize="0"/>
          <p:nvPr/>
        </p:nvPicPr>
        <p:blipFill>
          <a:blip r:embed="rId3">
            <a:alphaModFix/>
          </a:blip>
          <a:stretch>
            <a:fillRect/>
          </a:stretch>
        </p:blipFill>
        <p:spPr>
          <a:xfrm>
            <a:off x="0" y="671418"/>
            <a:ext cx="9144003" cy="4455915"/>
          </a:xfrm>
          <a:prstGeom prst="rect">
            <a:avLst/>
          </a:prstGeom>
          <a:noFill/>
          <a:ln>
            <a:noFill/>
          </a:ln>
        </p:spPr>
      </p:pic>
      <p:pic>
        <p:nvPicPr>
          <p:cNvPr id="440" name="Google Shape;440;p75"/>
          <p:cNvPicPr preferRelativeResize="0"/>
          <p:nvPr/>
        </p:nvPicPr>
        <p:blipFill>
          <a:blip r:embed="rId4">
            <a:alphaModFix/>
          </a:blip>
          <a:stretch>
            <a:fillRect/>
          </a:stretch>
        </p:blipFill>
        <p:spPr>
          <a:xfrm>
            <a:off x="8519075" y="181200"/>
            <a:ext cx="431400" cy="431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6"/>
          <p:cNvSpPr txBox="1">
            <a:spLocks noGrp="1"/>
          </p:cNvSpPr>
          <p:nvPr>
            <p:ph type="title"/>
          </p:nvPr>
        </p:nvSpPr>
        <p:spPr>
          <a:xfrm>
            <a:off x="86100" y="7317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Onboarding made easy</a:t>
            </a:r>
            <a:endParaRPr/>
          </a:p>
        </p:txBody>
      </p:sp>
      <p:sp>
        <p:nvSpPr>
          <p:cNvPr id="446" name="Google Shape;446;p7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47" name="Google Shape;447;p7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448" name="Google Shape;448;p76"/>
          <p:cNvPicPr preferRelativeResize="0"/>
          <p:nvPr/>
        </p:nvPicPr>
        <p:blipFill>
          <a:blip r:embed="rId3">
            <a:alphaModFix/>
          </a:blip>
          <a:stretch>
            <a:fillRect/>
          </a:stretch>
        </p:blipFill>
        <p:spPr>
          <a:xfrm>
            <a:off x="0" y="741157"/>
            <a:ext cx="9144003" cy="4402337"/>
          </a:xfrm>
          <a:prstGeom prst="rect">
            <a:avLst/>
          </a:prstGeom>
          <a:noFill/>
          <a:ln>
            <a:noFill/>
          </a:ln>
        </p:spPr>
      </p:pic>
      <p:sp>
        <p:nvSpPr>
          <p:cNvPr id="449" name="Google Shape;449;p76"/>
          <p:cNvSpPr/>
          <p:nvPr/>
        </p:nvSpPr>
        <p:spPr>
          <a:xfrm>
            <a:off x="4196025" y="240625"/>
            <a:ext cx="390900" cy="393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53"/>
        <p:cNvGrpSpPr/>
        <p:nvPr/>
      </p:nvGrpSpPr>
      <p:grpSpPr>
        <a:xfrm>
          <a:off x="0" y="0"/>
          <a:ext cx="0" cy="0"/>
          <a:chOff x="0" y="0"/>
          <a:chExt cx="0" cy="0"/>
        </a:xfrm>
      </p:grpSpPr>
      <p:sp>
        <p:nvSpPr>
          <p:cNvPr id="454" name="Google Shape;454;p77"/>
          <p:cNvSpPr txBox="1">
            <a:spLocks noGrp="1"/>
          </p:cNvSpPr>
          <p:nvPr>
            <p:ph type="title"/>
          </p:nvPr>
        </p:nvSpPr>
        <p:spPr>
          <a:xfrm>
            <a:off x="311700" y="410000"/>
            <a:ext cx="4643400" cy="45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QR Code:</a:t>
            </a:r>
            <a:endParaRPr/>
          </a:p>
        </p:txBody>
      </p:sp>
      <p:sp>
        <p:nvSpPr>
          <p:cNvPr id="455" name="Google Shape;455;p7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456" name="Google Shape;456;p77"/>
          <p:cNvSpPr txBox="1"/>
          <p:nvPr/>
        </p:nvSpPr>
        <p:spPr>
          <a:xfrm>
            <a:off x="66525" y="1784725"/>
            <a:ext cx="6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4A86E8"/>
                </a:solidFill>
                <a:latin typeface="Source Sans Pro"/>
                <a:ea typeface="Source Sans Pro"/>
                <a:cs typeface="Source Sans Pro"/>
                <a:sym typeface="Source Sans Pro"/>
              </a:rPr>
              <a:t>Business cards:</a:t>
            </a:r>
            <a:endParaRPr b="1">
              <a:solidFill>
                <a:srgbClr val="4A86E8"/>
              </a:solidFill>
              <a:latin typeface="Source Sans Pro"/>
              <a:ea typeface="Source Sans Pro"/>
              <a:cs typeface="Source Sans Pro"/>
              <a:sym typeface="Source Sans Pro"/>
            </a:endParaRPr>
          </a:p>
        </p:txBody>
      </p:sp>
      <p:sp>
        <p:nvSpPr>
          <p:cNvPr id="457" name="Google Shape;457;p77"/>
          <p:cNvSpPr txBox="1"/>
          <p:nvPr/>
        </p:nvSpPr>
        <p:spPr>
          <a:xfrm>
            <a:off x="3640838" y="2487950"/>
            <a:ext cx="60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Hiring Posters:</a:t>
            </a:r>
            <a:endParaRPr b="1">
              <a:solidFill>
                <a:schemeClr val="dk1"/>
              </a:solidFill>
              <a:latin typeface="Source Sans Pro"/>
              <a:ea typeface="Source Sans Pro"/>
              <a:cs typeface="Source Sans Pro"/>
              <a:sym typeface="Source Sans Pro"/>
            </a:endParaRPr>
          </a:p>
        </p:txBody>
      </p:sp>
      <p:pic>
        <p:nvPicPr>
          <p:cNvPr id="458" name="Google Shape;458;p77"/>
          <p:cNvPicPr preferRelativeResize="0"/>
          <p:nvPr/>
        </p:nvPicPr>
        <p:blipFill>
          <a:blip r:embed="rId3">
            <a:alphaModFix/>
          </a:blip>
          <a:stretch>
            <a:fillRect/>
          </a:stretch>
        </p:blipFill>
        <p:spPr>
          <a:xfrm>
            <a:off x="621375" y="2487950"/>
            <a:ext cx="2621276" cy="1477025"/>
          </a:xfrm>
          <a:prstGeom prst="rect">
            <a:avLst/>
          </a:prstGeom>
          <a:noFill/>
          <a:ln>
            <a:noFill/>
          </a:ln>
        </p:spPr>
      </p:pic>
      <p:pic>
        <p:nvPicPr>
          <p:cNvPr id="459" name="Google Shape;459;p77"/>
          <p:cNvPicPr preferRelativeResize="0"/>
          <p:nvPr/>
        </p:nvPicPr>
        <p:blipFill>
          <a:blip r:embed="rId4">
            <a:alphaModFix/>
          </a:blip>
          <a:stretch>
            <a:fillRect/>
          </a:stretch>
        </p:blipFill>
        <p:spPr>
          <a:xfrm>
            <a:off x="5239095" y="343313"/>
            <a:ext cx="3442256" cy="4456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63"/>
        <p:cNvGrpSpPr/>
        <p:nvPr/>
      </p:nvGrpSpPr>
      <p:grpSpPr>
        <a:xfrm>
          <a:off x="0" y="0"/>
          <a:ext cx="0" cy="0"/>
          <a:chOff x="0" y="0"/>
          <a:chExt cx="0" cy="0"/>
        </a:xfrm>
      </p:grpSpPr>
      <p:sp>
        <p:nvSpPr>
          <p:cNvPr id="464" name="Google Shape;464;p78"/>
          <p:cNvSpPr txBox="1">
            <a:spLocks noGrp="1"/>
          </p:cNvSpPr>
          <p:nvPr>
            <p:ph type="ctrTitle" idx="6"/>
          </p:nvPr>
        </p:nvSpPr>
        <p:spPr>
          <a:xfrm>
            <a:off x="395450" y="145225"/>
            <a:ext cx="4555500" cy="1342200"/>
          </a:xfrm>
          <a:prstGeom prst="rect">
            <a:avLst/>
          </a:prstGeom>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300">
                <a:solidFill>
                  <a:srgbClr val="464D5D"/>
                </a:solidFill>
                <a:latin typeface="DM Sans"/>
                <a:ea typeface="DM Sans"/>
                <a:cs typeface="DM Sans"/>
                <a:sym typeface="DM Sans"/>
              </a:rPr>
              <a:t>Meineke</a:t>
            </a:r>
            <a:endParaRPr sz="3300">
              <a:solidFill>
                <a:srgbClr val="464D5D"/>
              </a:solidFill>
              <a:latin typeface="DM Sans"/>
              <a:ea typeface="DM Sans"/>
              <a:cs typeface="DM Sans"/>
              <a:sym typeface="DM Sans"/>
            </a:endParaRPr>
          </a:p>
          <a:p>
            <a:pPr marL="0" lvl="0" indent="0" algn="l" rtl="0">
              <a:lnSpc>
                <a:spcPct val="80000"/>
              </a:lnSpc>
              <a:spcBef>
                <a:spcPts val="0"/>
              </a:spcBef>
              <a:spcAft>
                <a:spcPts val="0"/>
              </a:spcAft>
              <a:buNone/>
            </a:pPr>
            <a:r>
              <a:rPr lang="en" sz="3300">
                <a:solidFill>
                  <a:srgbClr val="464D5D"/>
                </a:solidFill>
                <a:latin typeface="DM Sans"/>
                <a:ea typeface="DM Sans"/>
                <a:cs typeface="DM Sans"/>
                <a:sym typeface="DM Sans"/>
              </a:rPr>
              <a:t>at a glance </a:t>
            </a:r>
            <a:endParaRPr sz="3300">
              <a:solidFill>
                <a:srgbClr val="464D5D"/>
              </a:solidFill>
              <a:latin typeface="DM Sans"/>
              <a:ea typeface="DM Sans"/>
              <a:cs typeface="DM Sans"/>
              <a:sym typeface="DM Sans"/>
            </a:endParaRPr>
          </a:p>
          <a:p>
            <a:pPr marL="0" lvl="0" indent="0" algn="l" rtl="0">
              <a:lnSpc>
                <a:spcPct val="80000"/>
              </a:lnSpc>
              <a:spcBef>
                <a:spcPts val="0"/>
              </a:spcBef>
              <a:spcAft>
                <a:spcPts val="0"/>
              </a:spcAft>
              <a:buNone/>
            </a:pPr>
            <a:endParaRPr sz="2800">
              <a:solidFill>
                <a:srgbClr val="464D5D"/>
              </a:solidFill>
              <a:latin typeface="DM Sans"/>
              <a:ea typeface="DM Sans"/>
              <a:cs typeface="DM Sans"/>
              <a:sym typeface="DM Sans"/>
            </a:endParaRPr>
          </a:p>
        </p:txBody>
      </p:sp>
      <p:cxnSp>
        <p:nvCxnSpPr>
          <p:cNvPr id="465" name="Google Shape;465;p78"/>
          <p:cNvCxnSpPr/>
          <p:nvPr/>
        </p:nvCxnSpPr>
        <p:spPr>
          <a:xfrm>
            <a:off x="3370475" y="754675"/>
            <a:ext cx="2390100" cy="0"/>
          </a:xfrm>
          <a:prstGeom prst="straightConnector1">
            <a:avLst/>
          </a:prstGeom>
          <a:noFill/>
          <a:ln w="28575" cap="flat" cmpd="sng">
            <a:solidFill>
              <a:srgbClr val="B7B7B7"/>
            </a:solidFill>
            <a:prstDash val="solid"/>
            <a:round/>
            <a:headEnd type="none" w="med" len="med"/>
            <a:tailEnd type="none" w="med" len="med"/>
          </a:ln>
        </p:spPr>
      </p:cxnSp>
      <p:sp>
        <p:nvSpPr>
          <p:cNvPr id="466" name="Google Shape;466;p78"/>
          <p:cNvSpPr txBox="1">
            <a:spLocks noGrp="1"/>
          </p:cNvSpPr>
          <p:nvPr>
            <p:ph type="subTitle" idx="2"/>
          </p:nvPr>
        </p:nvSpPr>
        <p:spPr>
          <a:xfrm>
            <a:off x="304800" y="1335700"/>
            <a:ext cx="2427900" cy="3696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rgbClr val="464D5D"/>
                </a:solidFill>
                <a:latin typeface="DM Sans"/>
                <a:ea typeface="DM Sans"/>
                <a:cs typeface="DM Sans"/>
                <a:sym typeface="DM Sans"/>
              </a:rPr>
              <a:t>The Challenge</a:t>
            </a:r>
            <a:endParaRPr sz="1150">
              <a:solidFill>
                <a:srgbClr val="464D5D"/>
              </a:solidFill>
              <a:latin typeface="DM Sans"/>
              <a:ea typeface="DM Sans"/>
              <a:cs typeface="DM Sans"/>
              <a:sym typeface="DM Sans"/>
            </a:endParaRPr>
          </a:p>
          <a:p>
            <a:pPr marL="457200" lvl="0" indent="-301625" algn="l" rtl="0">
              <a:spcBef>
                <a:spcPts val="400"/>
              </a:spcBef>
              <a:spcAft>
                <a:spcPts val="0"/>
              </a:spcAft>
              <a:buClr>
                <a:srgbClr val="464D5D"/>
              </a:buClr>
              <a:buSzPts val="1150"/>
              <a:buFont typeface="DM Sans"/>
              <a:buChar char="●"/>
            </a:pPr>
            <a:r>
              <a:rPr lang="en" sz="1150">
                <a:solidFill>
                  <a:srgbClr val="464D5D"/>
                </a:solidFill>
                <a:latin typeface="DM Sans"/>
                <a:ea typeface="DM Sans"/>
                <a:cs typeface="DM Sans"/>
                <a:sym typeface="DM Sans"/>
              </a:rPr>
              <a:t>A shortage of Automotive Technicians in the industry requires Meineke to adapt in order to serve clients more effectively</a:t>
            </a:r>
            <a:endParaRPr sz="1150">
              <a:solidFill>
                <a:srgbClr val="464D5D"/>
              </a:solidFill>
              <a:latin typeface="DM Sans"/>
              <a:ea typeface="DM Sans"/>
              <a:cs typeface="DM Sans"/>
              <a:sym typeface="DM Sans"/>
            </a:endParaRPr>
          </a:p>
          <a:p>
            <a:pPr marL="457200" lvl="0" indent="-301625" algn="l" rtl="0">
              <a:spcBef>
                <a:spcPts val="0"/>
              </a:spcBef>
              <a:spcAft>
                <a:spcPts val="0"/>
              </a:spcAft>
              <a:buClr>
                <a:srgbClr val="464D5D"/>
              </a:buClr>
              <a:buSzPts val="1150"/>
              <a:buFont typeface="DM Sans"/>
              <a:buChar char="●"/>
            </a:pPr>
            <a:r>
              <a:rPr lang="en" sz="1150">
                <a:solidFill>
                  <a:srgbClr val="464D5D"/>
                </a:solidFill>
                <a:latin typeface="DM Sans"/>
                <a:ea typeface="DM Sans"/>
                <a:cs typeface="DM Sans"/>
                <a:sym typeface="DM Sans"/>
              </a:rPr>
              <a:t>Manual interview scheduling and paperwork, as well as not having 2 way texts means applicants aren’t being responded to in a timely manner</a:t>
            </a:r>
            <a:endParaRPr sz="1150">
              <a:solidFill>
                <a:srgbClr val="464D5D"/>
              </a:solidFill>
              <a:latin typeface="DM Sans"/>
              <a:ea typeface="DM Sans"/>
              <a:cs typeface="DM Sans"/>
              <a:sym typeface="DM Sans"/>
            </a:endParaRPr>
          </a:p>
          <a:p>
            <a:pPr marL="457200" lvl="0" indent="-301625" algn="l" rtl="0">
              <a:spcBef>
                <a:spcPts val="0"/>
              </a:spcBef>
              <a:spcAft>
                <a:spcPts val="0"/>
              </a:spcAft>
              <a:buClr>
                <a:srgbClr val="464D5D"/>
              </a:buClr>
              <a:buSzPts val="1150"/>
              <a:buFont typeface="DM Sans"/>
              <a:buChar char="●"/>
            </a:pPr>
            <a:r>
              <a:rPr lang="en" sz="1150">
                <a:solidFill>
                  <a:srgbClr val="464D5D"/>
                </a:solidFill>
                <a:latin typeface="DM Sans"/>
                <a:ea typeface="DM Sans"/>
                <a:cs typeface="DM Sans"/>
                <a:sym typeface="DM Sans"/>
              </a:rPr>
              <a:t>Managers are spending 6-12 hours away from the floor to reach out to applicants</a:t>
            </a:r>
            <a:endParaRPr sz="1150">
              <a:solidFill>
                <a:srgbClr val="464D5D"/>
              </a:solidFill>
              <a:latin typeface="DM Sans"/>
              <a:ea typeface="DM Sans"/>
              <a:cs typeface="DM Sans"/>
              <a:sym typeface="DM Sans"/>
            </a:endParaRPr>
          </a:p>
        </p:txBody>
      </p:sp>
      <p:cxnSp>
        <p:nvCxnSpPr>
          <p:cNvPr id="467" name="Google Shape;467;p78"/>
          <p:cNvCxnSpPr/>
          <p:nvPr/>
        </p:nvCxnSpPr>
        <p:spPr>
          <a:xfrm>
            <a:off x="2738600" y="1258325"/>
            <a:ext cx="28200" cy="3141900"/>
          </a:xfrm>
          <a:prstGeom prst="straightConnector1">
            <a:avLst/>
          </a:prstGeom>
          <a:noFill/>
          <a:ln w="9525" cap="flat" cmpd="sng">
            <a:solidFill>
              <a:srgbClr val="D9D9D9"/>
            </a:solidFill>
            <a:prstDash val="solid"/>
            <a:round/>
            <a:headEnd type="none" w="med" len="med"/>
            <a:tailEnd type="none" w="med" len="med"/>
          </a:ln>
        </p:spPr>
      </p:cxnSp>
      <p:sp>
        <p:nvSpPr>
          <p:cNvPr id="468" name="Google Shape;468;p78"/>
          <p:cNvSpPr/>
          <p:nvPr/>
        </p:nvSpPr>
        <p:spPr>
          <a:xfrm>
            <a:off x="5760575" y="0"/>
            <a:ext cx="3383400" cy="5158800"/>
          </a:xfrm>
          <a:prstGeom prst="rect">
            <a:avLst/>
          </a:prstGeom>
          <a:solidFill>
            <a:srgbClr val="464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8"/>
          <p:cNvSpPr/>
          <p:nvPr/>
        </p:nvSpPr>
        <p:spPr>
          <a:xfrm>
            <a:off x="7488525" y="3357300"/>
            <a:ext cx="1086600" cy="114300"/>
          </a:xfrm>
          <a:prstGeom prst="rect">
            <a:avLst/>
          </a:prstGeom>
          <a:solidFill>
            <a:srgbClr val="457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8"/>
          <p:cNvSpPr txBox="1"/>
          <p:nvPr/>
        </p:nvSpPr>
        <p:spPr>
          <a:xfrm>
            <a:off x="5940425" y="2311143"/>
            <a:ext cx="3023700" cy="206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FFFF"/>
                </a:solidFill>
                <a:latin typeface="DM Sans"/>
                <a:ea typeface="DM Sans"/>
                <a:cs typeface="DM Sans"/>
                <a:sym typeface="DM Sans"/>
              </a:rPr>
              <a:t>The industry average time </a:t>
            </a:r>
            <a:br>
              <a:rPr lang="en" sz="2400" b="1">
                <a:solidFill>
                  <a:srgbClr val="FFFFFF"/>
                </a:solidFill>
                <a:latin typeface="DM Sans"/>
                <a:ea typeface="DM Sans"/>
                <a:cs typeface="DM Sans"/>
                <a:sym typeface="DM Sans"/>
              </a:rPr>
            </a:br>
            <a:r>
              <a:rPr lang="en" sz="2400" b="1">
                <a:solidFill>
                  <a:srgbClr val="FFFFFF"/>
                </a:solidFill>
                <a:latin typeface="DM Sans"/>
                <a:ea typeface="DM Sans"/>
                <a:cs typeface="DM Sans"/>
                <a:sym typeface="DM Sans"/>
              </a:rPr>
              <a:t>to hire is 38 days </a:t>
            </a:r>
            <a:endParaRPr sz="2400" b="1">
              <a:solidFill>
                <a:srgbClr val="FFFFFF"/>
              </a:solidFill>
              <a:latin typeface="DM Sans"/>
              <a:ea typeface="DM Sans"/>
              <a:cs typeface="DM Sans"/>
              <a:sym typeface="DM Sans"/>
            </a:endParaRPr>
          </a:p>
          <a:p>
            <a:pPr marL="0" lvl="0" indent="0" algn="l" rtl="0">
              <a:spcBef>
                <a:spcPts val="0"/>
              </a:spcBef>
              <a:spcAft>
                <a:spcPts val="0"/>
              </a:spcAft>
              <a:buNone/>
            </a:pPr>
            <a:endParaRPr sz="2500" b="1" i="1">
              <a:solidFill>
                <a:srgbClr val="FFFFFF"/>
              </a:solidFill>
              <a:latin typeface="DM Sans"/>
              <a:ea typeface="DM Sans"/>
              <a:cs typeface="DM Sans"/>
              <a:sym typeface="DM Sans"/>
            </a:endParaRPr>
          </a:p>
          <a:p>
            <a:pPr marL="0" lvl="0" indent="0" algn="l" rtl="0">
              <a:spcBef>
                <a:spcPts val="0"/>
              </a:spcBef>
              <a:spcAft>
                <a:spcPts val="0"/>
              </a:spcAft>
              <a:buNone/>
            </a:pPr>
            <a:r>
              <a:rPr lang="en" sz="2500" b="1" i="1">
                <a:solidFill>
                  <a:srgbClr val="FFFFFF"/>
                </a:solidFill>
                <a:latin typeface="DM Sans"/>
                <a:ea typeface="DM Sans"/>
                <a:cs typeface="DM Sans"/>
                <a:sym typeface="DM Sans"/>
              </a:rPr>
              <a:t>That’s far too long</a:t>
            </a:r>
            <a:endParaRPr sz="1800" b="1">
              <a:solidFill>
                <a:srgbClr val="FFFFFF"/>
              </a:solidFill>
              <a:latin typeface="DM Sans"/>
              <a:ea typeface="DM Sans"/>
              <a:cs typeface="DM Sans"/>
              <a:sym typeface="DM Sans"/>
            </a:endParaRPr>
          </a:p>
        </p:txBody>
      </p:sp>
      <p:pic>
        <p:nvPicPr>
          <p:cNvPr id="471" name="Google Shape;471;p78"/>
          <p:cNvPicPr preferRelativeResize="0"/>
          <p:nvPr/>
        </p:nvPicPr>
        <p:blipFill>
          <a:blip r:embed="rId3">
            <a:alphaModFix/>
          </a:blip>
          <a:stretch>
            <a:fillRect/>
          </a:stretch>
        </p:blipFill>
        <p:spPr>
          <a:xfrm>
            <a:off x="8407800" y="304800"/>
            <a:ext cx="431400" cy="431400"/>
          </a:xfrm>
          <a:prstGeom prst="rect">
            <a:avLst/>
          </a:prstGeom>
          <a:noFill/>
          <a:ln>
            <a:noFill/>
          </a:ln>
        </p:spPr>
      </p:pic>
      <p:sp>
        <p:nvSpPr>
          <p:cNvPr id="472" name="Google Shape;472;p78"/>
          <p:cNvSpPr txBox="1"/>
          <p:nvPr/>
        </p:nvSpPr>
        <p:spPr>
          <a:xfrm>
            <a:off x="304791" y="4534600"/>
            <a:ext cx="3147600" cy="52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a:solidFill>
                  <a:srgbClr val="B7B7B7"/>
                </a:solidFill>
                <a:latin typeface="DM Sans"/>
                <a:ea typeface="DM Sans"/>
                <a:cs typeface="DM Sans"/>
                <a:sym typeface="DM Sans"/>
              </a:rPr>
              <a:t> </a:t>
            </a:r>
            <a:endParaRPr sz="1100" b="1">
              <a:solidFill>
                <a:srgbClr val="B7B7B7"/>
              </a:solidFill>
              <a:latin typeface="DM Sans"/>
              <a:ea typeface="DM Sans"/>
              <a:cs typeface="DM Sans"/>
              <a:sym typeface="DM Sans"/>
            </a:endParaRPr>
          </a:p>
        </p:txBody>
      </p:sp>
      <p:sp>
        <p:nvSpPr>
          <p:cNvPr id="473" name="Google Shape;473;p78"/>
          <p:cNvSpPr txBox="1">
            <a:spLocks noGrp="1"/>
          </p:cNvSpPr>
          <p:nvPr>
            <p:ph type="subTitle" idx="2"/>
          </p:nvPr>
        </p:nvSpPr>
        <p:spPr>
          <a:xfrm>
            <a:off x="2835225" y="1335700"/>
            <a:ext cx="2821500" cy="3302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rgbClr val="464D5D"/>
                </a:solidFill>
                <a:latin typeface="DM Sans"/>
                <a:ea typeface="DM Sans"/>
                <a:cs typeface="DM Sans"/>
                <a:sym typeface="DM Sans"/>
              </a:rPr>
              <a:t>The Goal</a:t>
            </a:r>
            <a:endParaRPr sz="1300" b="1" u="sng">
              <a:solidFill>
                <a:srgbClr val="464D5D"/>
              </a:solidFill>
              <a:latin typeface="DM Sans"/>
              <a:ea typeface="DM Sans"/>
              <a:cs typeface="DM Sans"/>
              <a:sym typeface="DM Sans"/>
            </a:endParaRPr>
          </a:p>
          <a:p>
            <a:pPr marL="457200" lvl="0" indent="-304800" algn="l" rtl="0">
              <a:spcBef>
                <a:spcPts val="1200"/>
              </a:spcBef>
              <a:spcAft>
                <a:spcPts val="0"/>
              </a:spcAft>
              <a:buClr>
                <a:srgbClr val="464D5D"/>
              </a:buClr>
              <a:buSzPts val="1200"/>
              <a:buFont typeface="DM Sans"/>
              <a:buChar char="●"/>
            </a:pPr>
            <a:r>
              <a:rPr lang="en" sz="1200">
                <a:solidFill>
                  <a:srgbClr val="464D5D"/>
                </a:solidFill>
                <a:latin typeface="DM Sans"/>
                <a:ea typeface="DM Sans"/>
                <a:cs typeface="DM Sans"/>
                <a:sym typeface="DM Sans"/>
              </a:rPr>
              <a:t>Increasing net of applicants by utilizing creative ways to “fish in the pond”</a:t>
            </a:r>
            <a:endParaRPr sz="1200">
              <a:solidFill>
                <a:srgbClr val="464D5D"/>
              </a:solidFill>
              <a:latin typeface="DM Sans"/>
              <a:ea typeface="DM Sans"/>
              <a:cs typeface="DM Sans"/>
              <a:sym typeface="DM Sans"/>
            </a:endParaRPr>
          </a:p>
          <a:p>
            <a:pPr marL="457200" lvl="0" indent="-304800" algn="l" rtl="0">
              <a:spcBef>
                <a:spcPts val="0"/>
              </a:spcBef>
              <a:spcAft>
                <a:spcPts val="0"/>
              </a:spcAft>
              <a:buClr>
                <a:srgbClr val="464D5D"/>
              </a:buClr>
              <a:buSzPts val="1200"/>
              <a:buFont typeface="DM Sans"/>
              <a:buChar char="●"/>
            </a:pPr>
            <a:r>
              <a:rPr lang="en" sz="1200">
                <a:solidFill>
                  <a:srgbClr val="464D5D"/>
                </a:solidFill>
                <a:latin typeface="DM Sans"/>
                <a:ea typeface="DM Sans"/>
                <a:cs typeface="DM Sans"/>
                <a:sym typeface="DM Sans"/>
              </a:rPr>
              <a:t>Finding qualified candidates while creating a highly engaged workforce and company</a:t>
            </a:r>
            <a:endParaRPr sz="1200">
              <a:solidFill>
                <a:srgbClr val="464D5D"/>
              </a:solidFill>
              <a:latin typeface="DM Sans"/>
              <a:ea typeface="DM Sans"/>
              <a:cs typeface="DM Sans"/>
              <a:sym typeface="DM Sans"/>
            </a:endParaRPr>
          </a:p>
          <a:p>
            <a:pPr marL="457200" lvl="0" indent="-304800" algn="l" rtl="0">
              <a:spcBef>
                <a:spcPts val="0"/>
              </a:spcBef>
              <a:spcAft>
                <a:spcPts val="0"/>
              </a:spcAft>
              <a:buClr>
                <a:srgbClr val="464D5D"/>
              </a:buClr>
              <a:buSzPts val="1200"/>
              <a:buFont typeface="DM Sans"/>
              <a:buChar char="●"/>
            </a:pPr>
            <a:r>
              <a:rPr lang="en" sz="1200">
                <a:solidFill>
                  <a:srgbClr val="464D5D"/>
                </a:solidFill>
                <a:latin typeface="DM Sans"/>
                <a:ea typeface="DM Sans"/>
                <a:cs typeface="DM Sans"/>
                <a:sym typeface="DM Sans"/>
              </a:rPr>
              <a:t>Streamlining processes and giving operators time back in their day</a:t>
            </a:r>
            <a:endParaRPr sz="1200">
              <a:solidFill>
                <a:srgbClr val="464D5D"/>
              </a:solidFill>
              <a:latin typeface="DM Sans"/>
              <a:ea typeface="DM Sans"/>
              <a:cs typeface="DM Sans"/>
              <a:sym typeface="DM Sans"/>
            </a:endParaRPr>
          </a:p>
          <a:p>
            <a:pPr marL="457200" lvl="0" indent="-304800" algn="l" rtl="0">
              <a:spcBef>
                <a:spcPts val="0"/>
              </a:spcBef>
              <a:spcAft>
                <a:spcPts val="0"/>
              </a:spcAft>
              <a:buClr>
                <a:srgbClr val="464D5D"/>
              </a:buClr>
              <a:buSzPts val="1200"/>
              <a:buFont typeface="DM Sans"/>
              <a:buChar char="●"/>
            </a:pPr>
            <a:r>
              <a:rPr lang="en" sz="1200">
                <a:solidFill>
                  <a:srgbClr val="464D5D"/>
                </a:solidFill>
                <a:latin typeface="DM Sans"/>
                <a:ea typeface="DM Sans"/>
                <a:cs typeface="DM Sans"/>
                <a:sym typeface="DM Sans"/>
              </a:rPr>
              <a:t>Working with a true HR partner that is dedicated to helping their business grow</a:t>
            </a:r>
            <a:endParaRPr sz="1200">
              <a:solidFill>
                <a:srgbClr val="464D5D"/>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64D5D"/>
        </a:solidFill>
        <a:effectLst/>
      </p:bgPr>
    </p:bg>
    <p:spTree>
      <p:nvGrpSpPr>
        <p:cNvPr id="1" name="Shape 477"/>
        <p:cNvGrpSpPr/>
        <p:nvPr/>
      </p:nvGrpSpPr>
      <p:grpSpPr>
        <a:xfrm>
          <a:off x="0" y="0"/>
          <a:ext cx="0" cy="0"/>
          <a:chOff x="0" y="0"/>
          <a:chExt cx="0" cy="0"/>
        </a:xfrm>
      </p:grpSpPr>
      <p:pic>
        <p:nvPicPr>
          <p:cNvPr id="478" name="Google Shape;478;p79"/>
          <p:cNvPicPr preferRelativeResize="0"/>
          <p:nvPr/>
        </p:nvPicPr>
        <p:blipFill>
          <a:blip r:embed="rId3">
            <a:alphaModFix/>
          </a:blip>
          <a:stretch>
            <a:fillRect/>
          </a:stretch>
        </p:blipFill>
        <p:spPr>
          <a:xfrm>
            <a:off x="3845612" y="4407375"/>
            <a:ext cx="1452776" cy="355125"/>
          </a:xfrm>
          <a:prstGeom prst="rect">
            <a:avLst/>
          </a:prstGeom>
          <a:noFill/>
          <a:ln>
            <a:noFill/>
          </a:ln>
        </p:spPr>
      </p:pic>
      <p:sp>
        <p:nvSpPr>
          <p:cNvPr id="479" name="Google Shape;479;p79"/>
          <p:cNvSpPr txBox="1"/>
          <p:nvPr/>
        </p:nvSpPr>
        <p:spPr>
          <a:xfrm>
            <a:off x="2437650" y="1820275"/>
            <a:ext cx="4268700" cy="130800"/>
          </a:xfrm>
          <a:prstGeom prst="rect">
            <a:avLst/>
          </a:prstGeom>
          <a:noFill/>
          <a:ln>
            <a:noFill/>
          </a:ln>
          <a:effectLst>
            <a:outerShdw blurRad="57150" algn="bl" rotWithShape="0">
              <a:srgbClr val="000000">
                <a:alpha val="50000"/>
              </a:srgbClr>
            </a:outerShdw>
          </a:effectLst>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800"/>
              <a:buFont typeface="Arial"/>
              <a:buNone/>
            </a:pPr>
            <a:endParaRPr sz="400" b="1" i="0" u="none" strike="noStrike" cap="none">
              <a:solidFill>
                <a:schemeClr val="lt1"/>
              </a:solidFill>
              <a:latin typeface="DM Sans"/>
              <a:ea typeface="DM Sans"/>
              <a:cs typeface="DM Sans"/>
              <a:sym typeface="DM Sans"/>
            </a:endParaRPr>
          </a:p>
        </p:txBody>
      </p:sp>
      <p:sp>
        <p:nvSpPr>
          <p:cNvPr id="480" name="Google Shape;480;p79"/>
          <p:cNvSpPr txBox="1"/>
          <p:nvPr/>
        </p:nvSpPr>
        <p:spPr>
          <a:xfrm>
            <a:off x="0" y="2139822"/>
            <a:ext cx="9144000" cy="542700"/>
          </a:xfrm>
          <a:prstGeom prst="rect">
            <a:avLst/>
          </a:prstGeom>
          <a:noFill/>
          <a:ln>
            <a:noFill/>
          </a:ln>
          <a:effectLst>
            <a:outerShdw blurRad="285750" dist="47625" dir="5400000" algn="bl" rotWithShape="0">
              <a:srgbClr val="464D5D"/>
            </a:outerShdw>
          </a:effectLst>
        </p:spPr>
        <p:txBody>
          <a:bodyPr spcFirstLastPara="1" wrap="square" lIns="68575" tIns="34275" rIns="68575" bIns="34275" anchor="t" anchorCtr="0">
            <a:spAutoFit/>
          </a:bodyPr>
          <a:lstStyle/>
          <a:p>
            <a:pPr marL="0" marR="0" lvl="0" indent="0" algn="ctr" rtl="0">
              <a:lnSpc>
                <a:spcPct val="75000"/>
              </a:lnSpc>
              <a:spcBef>
                <a:spcPts val="0"/>
              </a:spcBef>
              <a:spcAft>
                <a:spcPts val="0"/>
              </a:spcAft>
              <a:buClr>
                <a:srgbClr val="000000"/>
              </a:buClr>
              <a:buSzPts val="4100"/>
              <a:buFont typeface="Arial"/>
              <a:buNone/>
            </a:pPr>
            <a:r>
              <a:rPr lang="en" sz="4100" b="1">
                <a:solidFill>
                  <a:schemeClr val="accent4"/>
                </a:solidFill>
                <a:latin typeface="DM Sans"/>
                <a:ea typeface="DM Sans"/>
                <a:cs typeface="DM Sans"/>
                <a:sym typeface="DM Sans"/>
              </a:rPr>
              <a:t>Thank you</a:t>
            </a:r>
            <a:endParaRPr sz="4100" b="1">
              <a:solidFill>
                <a:schemeClr val="accent4"/>
              </a:solidFill>
              <a:latin typeface="DM Sans"/>
              <a:ea typeface="DM Sans"/>
              <a:cs typeface="DM Sans"/>
              <a:sym typeface="DM Sans"/>
            </a:endParaRPr>
          </a:p>
        </p:txBody>
      </p:sp>
      <p:sp>
        <p:nvSpPr>
          <p:cNvPr id="481" name="Google Shape;481;p79"/>
          <p:cNvSpPr txBox="1"/>
          <p:nvPr/>
        </p:nvSpPr>
        <p:spPr>
          <a:xfrm>
            <a:off x="1229850" y="3178525"/>
            <a:ext cx="6684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6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sz="1600" b="1">
                <a:solidFill>
                  <a:srgbClr val="FFFFFF"/>
                </a:solidFill>
                <a:latin typeface="Source Sans Pro"/>
                <a:ea typeface="Source Sans Pro"/>
                <a:cs typeface="Source Sans Pro"/>
                <a:sym typeface="Source Sans Pro"/>
              </a:rPr>
              <a:t>Hunter Britsch</a:t>
            </a:r>
            <a:endParaRPr sz="16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sz="1600" b="1" u="sng">
                <a:solidFill>
                  <a:srgbClr val="FFFFFF"/>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Hunter@workstream.is</a:t>
            </a:r>
            <a:r>
              <a:rPr lang="en" sz="1600" b="1">
                <a:solidFill>
                  <a:srgbClr val="FFFFFF"/>
                </a:solidFill>
                <a:latin typeface="Source Sans Pro"/>
                <a:ea typeface="Source Sans Pro"/>
                <a:cs typeface="Source Sans Pro"/>
                <a:sym typeface="Source Sans Pro"/>
              </a:rPr>
              <a:t>  </a:t>
            </a:r>
            <a:endParaRPr sz="16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sz="1600" b="1">
                <a:solidFill>
                  <a:srgbClr val="FFFFFF"/>
                </a:solidFill>
                <a:latin typeface="Source Sans Pro"/>
                <a:ea typeface="Source Sans Pro"/>
                <a:cs typeface="Source Sans Pro"/>
                <a:sym typeface="Source Sans Pro"/>
              </a:rPr>
              <a:t>801-602-5688</a:t>
            </a:r>
            <a:endParaRPr sz="1600" b="1">
              <a:solidFill>
                <a:srgbClr val="FFFFFF"/>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88"/>
        <p:cNvGrpSpPr/>
        <p:nvPr/>
      </p:nvGrpSpPr>
      <p:grpSpPr>
        <a:xfrm>
          <a:off x="0" y="0"/>
          <a:ext cx="0" cy="0"/>
          <a:chOff x="0" y="0"/>
          <a:chExt cx="0" cy="0"/>
        </a:xfrm>
      </p:grpSpPr>
      <p:sp>
        <p:nvSpPr>
          <p:cNvPr id="289" name="Google Shape;289;p64"/>
          <p:cNvSpPr/>
          <p:nvPr/>
        </p:nvSpPr>
        <p:spPr>
          <a:xfrm>
            <a:off x="-7575" y="7575"/>
            <a:ext cx="2760300" cy="5143500"/>
          </a:xfrm>
          <a:prstGeom prst="rect">
            <a:avLst/>
          </a:prstGeom>
          <a:solidFill>
            <a:srgbClr val="464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4"/>
          <p:cNvSpPr txBox="1">
            <a:spLocks noGrp="1"/>
          </p:cNvSpPr>
          <p:nvPr>
            <p:ph type="subTitle" idx="1"/>
          </p:nvPr>
        </p:nvSpPr>
        <p:spPr>
          <a:xfrm flipH="1">
            <a:off x="3470114" y="1689000"/>
            <a:ext cx="4997400" cy="1765500"/>
          </a:xfrm>
          <a:prstGeom prst="rect">
            <a:avLst/>
          </a:prstGeom>
        </p:spPr>
        <p:txBody>
          <a:bodyPr spcFirstLastPara="1" wrap="square" lIns="91425" tIns="91425" rIns="91425" bIns="91425" anchor="ctr" anchorCtr="0">
            <a:spAutoFit/>
          </a:bodyPr>
          <a:lstStyle/>
          <a:p>
            <a:pPr marL="0" lvl="0" indent="0" algn="ctr" rtl="0">
              <a:lnSpc>
                <a:spcPct val="115000"/>
              </a:lnSpc>
              <a:spcBef>
                <a:spcPts val="0"/>
              </a:spcBef>
              <a:spcAft>
                <a:spcPts val="0"/>
              </a:spcAft>
              <a:buNone/>
            </a:pPr>
            <a:r>
              <a:rPr lang="en" sz="1300">
                <a:solidFill>
                  <a:srgbClr val="464D5D"/>
                </a:solidFill>
                <a:latin typeface="DM Sans"/>
                <a:ea typeface="DM Sans"/>
                <a:cs typeface="DM Sans"/>
                <a:sym typeface="DM Sans"/>
              </a:rPr>
              <a:t>At Workstream, we believe strong communities are built by local businesses and the hourly employees who power them. That’s why we continually invest our time and resources to create technologies that help both thrive, especially in the midst of challenging economic conditions. We’re here to help you hire faster and smarter, so you can focus on supporting your team and serving your customers.</a:t>
            </a:r>
            <a:endParaRPr sz="1300">
              <a:solidFill>
                <a:srgbClr val="464D5D"/>
              </a:solidFill>
              <a:latin typeface="DM Sans"/>
              <a:ea typeface="DM Sans"/>
              <a:cs typeface="DM Sans"/>
              <a:sym typeface="DM Sans"/>
            </a:endParaRPr>
          </a:p>
        </p:txBody>
      </p:sp>
      <p:sp>
        <p:nvSpPr>
          <p:cNvPr id="291" name="Google Shape;291;p64"/>
          <p:cNvSpPr txBox="1">
            <a:spLocks noGrp="1"/>
          </p:cNvSpPr>
          <p:nvPr>
            <p:ph type="ctrTitle"/>
          </p:nvPr>
        </p:nvSpPr>
        <p:spPr>
          <a:xfrm rot="-379" flipH="1">
            <a:off x="4622513" y="1061525"/>
            <a:ext cx="2720100" cy="544500"/>
          </a:xfrm>
          <a:prstGeom prst="rect">
            <a:avLst/>
          </a:prstGeom>
          <a:solidFill>
            <a:srgbClr val="F3F3F3"/>
          </a:solidFill>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464D5D"/>
                </a:solidFill>
                <a:latin typeface="DM Sans"/>
                <a:ea typeface="DM Sans"/>
                <a:cs typeface="DM Sans"/>
                <a:sym typeface="DM Sans"/>
              </a:rPr>
              <a:t>About us</a:t>
            </a:r>
            <a:endParaRPr sz="3000">
              <a:solidFill>
                <a:srgbClr val="464D5D"/>
              </a:solidFill>
              <a:latin typeface="DM Sans"/>
              <a:ea typeface="DM Sans"/>
              <a:cs typeface="DM Sans"/>
              <a:sym typeface="DM Sans"/>
            </a:endParaRPr>
          </a:p>
        </p:txBody>
      </p:sp>
      <p:pic>
        <p:nvPicPr>
          <p:cNvPr id="292" name="Google Shape;292;p64"/>
          <p:cNvPicPr preferRelativeResize="0"/>
          <p:nvPr/>
        </p:nvPicPr>
        <p:blipFill>
          <a:blip r:embed="rId3">
            <a:alphaModFix/>
          </a:blip>
          <a:stretch>
            <a:fillRect/>
          </a:stretch>
        </p:blipFill>
        <p:spPr>
          <a:xfrm>
            <a:off x="3812738" y="4226475"/>
            <a:ext cx="4339650" cy="438025"/>
          </a:xfrm>
          <a:prstGeom prst="rect">
            <a:avLst/>
          </a:prstGeom>
          <a:noFill/>
          <a:ln>
            <a:noFill/>
          </a:ln>
        </p:spPr>
      </p:pic>
      <p:sp>
        <p:nvSpPr>
          <p:cNvPr id="293" name="Google Shape;293;p64"/>
          <p:cNvSpPr txBox="1"/>
          <p:nvPr/>
        </p:nvSpPr>
        <p:spPr>
          <a:xfrm>
            <a:off x="3782813" y="3941850"/>
            <a:ext cx="4399500" cy="2079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rgbClr val="457CFF"/>
              </a:buClr>
              <a:buSzPts val="800"/>
              <a:buFont typeface="Arial"/>
              <a:buNone/>
            </a:pPr>
            <a:r>
              <a:rPr lang="en" sz="900" b="1">
                <a:solidFill>
                  <a:srgbClr val="464D5D"/>
                </a:solidFill>
                <a:latin typeface="DM Sans"/>
                <a:ea typeface="DM Sans"/>
                <a:cs typeface="DM Sans"/>
                <a:sym typeface="DM Sans"/>
              </a:rPr>
              <a:t>T R U S T E D    B Y    B U S I N E S S E S    Y O U    K N O W    A N D    L O V E </a:t>
            </a:r>
            <a:endParaRPr sz="400" b="1" i="0" u="none" strike="noStrike" cap="none">
              <a:solidFill>
                <a:srgbClr val="464D5D"/>
              </a:solidFill>
              <a:latin typeface="DM Sans"/>
              <a:ea typeface="DM Sans"/>
              <a:cs typeface="DM Sans"/>
              <a:sym typeface="DM Sans"/>
            </a:endParaRPr>
          </a:p>
        </p:txBody>
      </p:sp>
      <p:sp>
        <p:nvSpPr>
          <p:cNvPr id="294" name="Google Shape;294;p64"/>
          <p:cNvSpPr txBox="1">
            <a:spLocks noGrp="1"/>
          </p:cNvSpPr>
          <p:nvPr>
            <p:ph type="subTitle" idx="4294967295"/>
          </p:nvPr>
        </p:nvSpPr>
        <p:spPr>
          <a:xfrm>
            <a:off x="282825" y="2943474"/>
            <a:ext cx="2427900" cy="338700"/>
          </a:xfrm>
          <a:prstGeom prst="rect">
            <a:avLst/>
          </a:prstGeom>
        </p:spPr>
        <p:txBody>
          <a:bodyPr spcFirstLastPara="1" wrap="square" lIns="91425" tIns="91425" rIns="91425" bIns="91425" anchor="t" anchorCtr="0">
            <a:spAutoFit/>
          </a:bodyPr>
          <a:lstStyle/>
          <a:p>
            <a:pPr marL="0" lvl="0" indent="0" algn="l" rtl="0">
              <a:spcBef>
                <a:spcPts val="0"/>
              </a:spcBef>
              <a:spcAft>
                <a:spcPts val="400"/>
              </a:spcAft>
              <a:buNone/>
            </a:pPr>
            <a:r>
              <a:rPr lang="en" sz="1000" b="1">
                <a:solidFill>
                  <a:srgbClr val="FFFFFF"/>
                </a:solidFill>
                <a:latin typeface="DM Sans"/>
                <a:ea typeface="DM Sans"/>
                <a:cs typeface="DM Sans"/>
                <a:sym typeface="DM Sans"/>
              </a:rPr>
              <a:t>Customers</a:t>
            </a:r>
            <a:endParaRPr sz="1000" b="1">
              <a:solidFill>
                <a:srgbClr val="FFFFFF"/>
              </a:solidFill>
              <a:latin typeface="DM Sans"/>
              <a:ea typeface="DM Sans"/>
              <a:cs typeface="DM Sans"/>
              <a:sym typeface="DM Sans"/>
            </a:endParaRPr>
          </a:p>
        </p:txBody>
      </p:sp>
      <p:sp>
        <p:nvSpPr>
          <p:cNvPr id="295" name="Google Shape;295;p64"/>
          <p:cNvSpPr txBox="1">
            <a:spLocks noGrp="1"/>
          </p:cNvSpPr>
          <p:nvPr>
            <p:ph type="title" idx="4294967295"/>
          </p:nvPr>
        </p:nvSpPr>
        <p:spPr>
          <a:xfrm>
            <a:off x="282825" y="3112298"/>
            <a:ext cx="2427900" cy="738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FFFF"/>
                </a:solidFill>
                <a:latin typeface="DM Sans"/>
                <a:ea typeface="DM Sans"/>
                <a:cs typeface="DM Sans"/>
                <a:sym typeface="DM Sans"/>
              </a:rPr>
              <a:t>4,000+</a:t>
            </a:r>
            <a:endParaRPr sz="3600">
              <a:solidFill>
                <a:srgbClr val="FFFFFF"/>
              </a:solidFill>
              <a:latin typeface="DM Sans"/>
              <a:ea typeface="DM Sans"/>
              <a:cs typeface="DM Sans"/>
              <a:sym typeface="DM Sans"/>
            </a:endParaRPr>
          </a:p>
        </p:txBody>
      </p:sp>
      <p:sp>
        <p:nvSpPr>
          <p:cNvPr id="296" name="Google Shape;296;p64"/>
          <p:cNvSpPr txBox="1">
            <a:spLocks noGrp="1"/>
          </p:cNvSpPr>
          <p:nvPr>
            <p:ph type="subTitle" idx="4294967295"/>
          </p:nvPr>
        </p:nvSpPr>
        <p:spPr>
          <a:xfrm>
            <a:off x="282825" y="2019874"/>
            <a:ext cx="2427900" cy="338700"/>
          </a:xfrm>
          <a:prstGeom prst="rect">
            <a:avLst/>
          </a:prstGeom>
        </p:spPr>
        <p:txBody>
          <a:bodyPr spcFirstLastPara="1" wrap="square" lIns="91425" tIns="91425" rIns="91425" bIns="91425" anchor="t" anchorCtr="0">
            <a:spAutoFit/>
          </a:bodyPr>
          <a:lstStyle/>
          <a:p>
            <a:pPr marL="0" lvl="0" indent="0" algn="l" rtl="0">
              <a:spcBef>
                <a:spcPts val="0"/>
              </a:spcBef>
              <a:spcAft>
                <a:spcPts val="400"/>
              </a:spcAft>
              <a:buNone/>
            </a:pPr>
            <a:r>
              <a:rPr lang="en" sz="1000" b="1">
                <a:solidFill>
                  <a:srgbClr val="FFFFFF"/>
                </a:solidFill>
                <a:latin typeface="DM Sans"/>
                <a:ea typeface="DM Sans"/>
                <a:cs typeface="DM Sans"/>
                <a:sym typeface="DM Sans"/>
              </a:rPr>
              <a:t>Locations served</a:t>
            </a:r>
            <a:endParaRPr sz="1000" b="1">
              <a:solidFill>
                <a:srgbClr val="FFFFFF"/>
              </a:solidFill>
              <a:latin typeface="DM Sans"/>
              <a:ea typeface="DM Sans"/>
              <a:cs typeface="DM Sans"/>
              <a:sym typeface="DM Sans"/>
            </a:endParaRPr>
          </a:p>
        </p:txBody>
      </p:sp>
      <p:sp>
        <p:nvSpPr>
          <p:cNvPr id="297" name="Google Shape;297;p64"/>
          <p:cNvSpPr txBox="1">
            <a:spLocks noGrp="1"/>
          </p:cNvSpPr>
          <p:nvPr>
            <p:ph type="title" idx="4294967295"/>
          </p:nvPr>
        </p:nvSpPr>
        <p:spPr>
          <a:xfrm>
            <a:off x="282825" y="2204573"/>
            <a:ext cx="2427900" cy="738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FFFF"/>
                </a:solidFill>
                <a:latin typeface="DM Sans"/>
                <a:ea typeface="DM Sans"/>
                <a:cs typeface="DM Sans"/>
                <a:sym typeface="DM Sans"/>
              </a:rPr>
              <a:t>28,000+</a:t>
            </a:r>
            <a:endParaRPr sz="3600">
              <a:solidFill>
                <a:srgbClr val="FFFFFF"/>
              </a:solidFill>
              <a:latin typeface="DM Sans"/>
              <a:ea typeface="DM Sans"/>
              <a:cs typeface="DM Sans"/>
              <a:sym typeface="DM Sans"/>
            </a:endParaRPr>
          </a:p>
        </p:txBody>
      </p:sp>
      <p:sp>
        <p:nvSpPr>
          <p:cNvPr id="298" name="Google Shape;298;p64"/>
          <p:cNvSpPr txBox="1">
            <a:spLocks noGrp="1"/>
          </p:cNvSpPr>
          <p:nvPr>
            <p:ph type="subTitle" idx="4294967295"/>
          </p:nvPr>
        </p:nvSpPr>
        <p:spPr>
          <a:xfrm>
            <a:off x="282825" y="1128249"/>
            <a:ext cx="2427900" cy="338700"/>
          </a:xfrm>
          <a:prstGeom prst="rect">
            <a:avLst/>
          </a:prstGeom>
        </p:spPr>
        <p:txBody>
          <a:bodyPr spcFirstLastPara="1" wrap="square" lIns="91425" tIns="91425" rIns="91425" bIns="91425" anchor="t" anchorCtr="0">
            <a:spAutoFit/>
          </a:bodyPr>
          <a:lstStyle/>
          <a:p>
            <a:pPr marL="0" lvl="0" indent="0" algn="l" rtl="0">
              <a:spcBef>
                <a:spcPts val="0"/>
              </a:spcBef>
              <a:spcAft>
                <a:spcPts val="400"/>
              </a:spcAft>
              <a:buNone/>
            </a:pPr>
            <a:r>
              <a:rPr lang="en" sz="1000" b="1">
                <a:solidFill>
                  <a:srgbClr val="FFFFFF"/>
                </a:solidFill>
                <a:latin typeface="DM Sans"/>
                <a:ea typeface="DM Sans"/>
                <a:cs typeface="DM Sans"/>
                <a:sym typeface="DM Sans"/>
              </a:rPr>
              <a:t>Founded</a:t>
            </a:r>
            <a:endParaRPr sz="1000" b="1">
              <a:solidFill>
                <a:srgbClr val="FFFFFF"/>
              </a:solidFill>
              <a:latin typeface="DM Sans"/>
              <a:ea typeface="DM Sans"/>
              <a:cs typeface="DM Sans"/>
              <a:sym typeface="DM Sans"/>
            </a:endParaRPr>
          </a:p>
        </p:txBody>
      </p:sp>
      <p:sp>
        <p:nvSpPr>
          <p:cNvPr id="299" name="Google Shape;299;p64"/>
          <p:cNvSpPr txBox="1">
            <a:spLocks noGrp="1"/>
          </p:cNvSpPr>
          <p:nvPr>
            <p:ph type="title" idx="4294967295"/>
          </p:nvPr>
        </p:nvSpPr>
        <p:spPr>
          <a:xfrm>
            <a:off x="282825" y="1280973"/>
            <a:ext cx="2427900" cy="738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FFFFFF"/>
                </a:solidFill>
                <a:latin typeface="DM Sans"/>
                <a:ea typeface="DM Sans"/>
                <a:cs typeface="DM Sans"/>
                <a:sym typeface="DM Sans"/>
              </a:rPr>
              <a:t>2017</a:t>
            </a:r>
            <a:endParaRPr sz="3600">
              <a:solidFill>
                <a:srgbClr val="FFFFFF"/>
              </a:solidFill>
              <a:latin typeface="DM Sans"/>
              <a:ea typeface="DM Sans"/>
              <a:cs typeface="DM Sans"/>
              <a:sym typeface="DM Sans"/>
            </a:endParaRPr>
          </a:p>
        </p:txBody>
      </p:sp>
      <p:pic>
        <p:nvPicPr>
          <p:cNvPr id="300" name="Google Shape;300;p64"/>
          <p:cNvPicPr preferRelativeResize="0"/>
          <p:nvPr/>
        </p:nvPicPr>
        <p:blipFill>
          <a:blip r:embed="rId4">
            <a:alphaModFix/>
          </a:blip>
          <a:stretch>
            <a:fillRect/>
          </a:stretch>
        </p:blipFill>
        <p:spPr>
          <a:xfrm>
            <a:off x="8308750" y="375250"/>
            <a:ext cx="431400" cy="431400"/>
          </a:xfrm>
          <a:prstGeom prst="rect">
            <a:avLst/>
          </a:prstGeom>
          <a:noFill/>
          <a:ln>
            <a:noFill/>
          </a:ln>
        </p:spPr>
      </p:pic>
      <p:sp>
        <p:nvSpPr>
          <p:cNvPr id="301" name="Google Shape;301;p64"/>
          <p:cNvSpPr txBox="1"/>
          <p:nvPr/>
        </p:nvSpPr>
        <p:spPr>
          <a:xfrm>
            <a:off x="304791" y="4377075"/>
            <a:ext cx="3147600" cy="52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a:solidFill>
                  <a:srgbClr val="B7B7B7"/>
                </a:solidFill>
                <a:latin typeface="DM Sans"/>
                <a:ea typeface="DM Sans"/>
                <a:cs typeface="DM Sans"/>
                <a:sym typeface="DM Sans"/>
              </a:rPr>
              <a:t>  Overview</a:t>
            </a:r>
            <a:endParaRPr sz="1100" b="1">
              <a:solidFill>
                <a:srgbClr val="B7B7B7"/>
              </a:solidFill>
              <a:latin typeface="DM Sans"/>
              <a:ea typeface="DM Sans"/>
              <a:cs typeface="DM Sans"/>
              <a:sym typeface="DM Sans"/>
            </a:endParaRPr>
          </a:p>
        </p:txBody>
      </p:sp>
      <p:pic>
        <p:nvPicPr>
          <p:cNvPr id="302" name="Google Shape;302;p64"/>
          <p:cNvPicPr preferRelativeResize="0"/>
          <p:nvPr/>
        </p:nvPicPr>
        <p:blipFill>
          <a:blip r:embed="rId5">
            <a:alphaModFix/>
          </a:blip>
          <a:stretch>
            <a:fillRect/>
          </a:stretch>
        </p:blipFill>
        <p:spPr>
          <a:xfrm>
            <a:off x="8467524" y="4276148"/>
            <a:ext cx="338700" cy="338700"/>
          </a:xfrm>
          <a:prstGeom prst="rect">
            <a:avLst/>
          </a:prstGeom>
          <a:noFill/>
          <a:ln>
            <a:noFill/>
          </a:ln>
        </p:spPr>
      </p:pic>
      <p:pic>
        <p:nvPicPr>
          <p:cNvPr id="303" name="Google Shape;303;p64"/>
          <p:cNvPicPr preferRelativeResize="0"/>
          <p:nvPr/>
        </p:nvPicPr>
        <p:blipFill>
          <a:blip r:embed="rId6">
            <a:alphaModFix/>
          </a:blip>
          <a:stretch>
            <a:fillRect/>
          </a:stretch>
        </p:blipFill>
        <p:spPr>
          <a:xfrm>
            <a:off x="2825426" y="4226474"/>
            <a:ext cx="778701" cy="438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7"/>
        <p:cNvGrpSpPr/>
        <p:nvPr/>
      </p:nvGrpSpPr>
      <p:grpSpPr>
        <a:xfrm>
          <a:off x="0" y="0"/>
          <a:ext cx="0" cy="0"/>
          <a:chOff x="0" y="0"/>
          <a:chExt cx="0" cy="0"/>
        </a:xfrm>
      </p:grpSpPr>
      <p:sp>
        <p:nvSpPr>
          <p:cNvPr id="308" name="Google Shape;308;p65"/>
          <p:cNvSpPr txBox="1"/>
          <p:nvPr/>
        </p:nvSpPr>
        <p:spPr>
          <a:xfrm>
            <a:off x="5749052" y="1848787"/>
            <a:ext cx="1342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Mark Cuban</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Owner, Dallas Mavericks</a:t>
            </a:r>
            <a:endParaRPr sz="900">
              <a:solidFill>
                <a:srgbClr val="222222"/>
              </a:solidFill>
              <a:latin typeface="DM Sans"/>
              <a:ea typeface="DM Sans"/>
              <a:cs typeface="DM Sans"/>
              <a:sym typeface="DM Sans"/>
            </a:endParaRPr>
          </a:p>
        </p:txBody>
      </p:sp>
      <p:sp>
        <p:nvSpPr>
          <p:cNvPr id="309" name="Google Shape;309;p65"/>
          <p:cNvSpPr txBox="1"/>
          <p:nvPr/>
        </p:nvSpPr>
        <p:spPr>
          <a:xfrm>
            <a:off x="1829764" y="3430662"/>
            <a:ext cx="1392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Max Levchin</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CEO, Affirm, </a:t>
            </a:r>
            <a:br>
              <a:rPr lang="en" sz="900">
                <a:solidFill>
                  <a:srgbClr val="222222"/>
                </a:solidFill>
                <a:latin typeface="DM Sans"/>
                <a:ea typeface="DM Sans"/>
                <a:cs typeface="DM Sans"/>
                <a:sym typeface="DM Sans"/>
              </a:rPr>
            </a:br>
            <a:r>
              <a:rPr lang="en" sz="900">
                <a:solidFill>
                  <a:srgbClr val="222222"/>
                </a:solidFill>
                <a:latin typeface="DM Sans"/>
                <a:ea typeface="DM Sans"/>
                <a:cs typeface="DM Sans"/>
                <a:sym typeface="DM Sans"/>
              </a:rPr>
              <a:t>Former CTO, PayPal</a:t>
            </a:r>
            <a:endParaRPr sz="900">
              <a:solidFill>
                <a:srgbClr val="222222"/>
              </a:solidFill>
              <a:latin typeface="DM Sans"/>
              <a:ea typeface="DM Sans"/>
              <a:cs typeface="DM Sans"/>
              <a:sym typeface="DM Sans"/>
            </a:endParaRPr>
          </a:p>
        </p:txBody>
      </p:sp>
      <p:sp>
        <p:nvSpPr>
          <p:cNvPr id="310" name="Google Shape;310;p65"/>
          <p:cNvSpPr txBox="1"/>
          <p:nvPr/>
        </p:nvSpPr>
        <p:spPr>
          <a:xfrm>
            <a:off x="3246731" y="1863912"/>
            <a:ext cx="11277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Eric Yuan</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CEO, Zoom</a:t>
            </a:r>
            <a:endParaRPr sz="900">
              <a:solidFill>
                <a:srgbClr val="222222"/>
              </a:solidFill>
              <a:latin typeface="DM Sans"/>
              <a:ea typeface="DM Sans"/>
              <a:cs typeface="DM Sans"/>
              <a:sym typeface="DM Sans"/>
            </a:endParaRPr>
          </a:p>
        </p:txBody>
      </p:sp>
      <p:sp>
        <p:nvSpPr>
          <p:cNvPr id="311" name="Google Shape;311;p65"/>
          <p:cNvSpPr txBox="1"/>
          <p:nvPr/>
        </p:nvSpPr>
        <p:spPr>
          <a:xfrm>
            <a:off x="7152154" y="3431875"/>
            <a:ext cx="1428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Bernard Arnault</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Chairman, LVMH</a:t>
            </a:r>
            <a:endParaRPr sz="900">
              <a:solidFill>
                <a:srgbClr val="222222"/>
              </a:solidFill>
              <a:latin typeface="DM Sans"/>
              <a:ea typeface="DM Sans"/>
              <a:cs typeface="DM Sans"/>
              <a:sym typeface="DM Sans"/>
            </a:endParaRPr>
          </a:p>
        </p:txBody>
      </p:sp>
      <p:sp>
        <p:nvSpPr>
          <p:cNvPr id="312" name="Google Shape;312;p65"/>
          <p:cNvSpPr txBox="1"/>
          <p:nvPr/>
        </p:nvSpPr>
        <p:spPr>
          <a:xfrm>
            <a:off x="4589136" y="1848787"/>
            <a:ext cx="10176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Tony Xu</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CEO, DoorDash</a:t>
            </a:r>
            <a:endParaRPr sz="900">
              <a:solidFill>
                <a:srgbClr val="222222"/>
              </a:solidFill>
              <a:latin typeface="DM Sans"/>
              <a:ea typeface="DM Sans"/>
              <a:cs typeface="DM Sans"/>
              <a:sym typeface="DM Sans"/>
            </a:endParaRPr>
          </a:p>
        </p:txBody>
      </p:sp>
      <p:sp>
        <p:nvSpPr>
          <p:cNvPr id="313" name="Google Shape;313;p65"/>
          <p:cNvSpPr txBox="1"/>
          <p:nvPr/>
        </p:nvSpPr>
        <p:spPr>
          <a:xfrm>
            <a:off x="665087" y="1853437"/>
            <a:ext cx="1314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Keith Rabois</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Founders Fund, </a:t>
            </a:r>
            <a:br>
              <a:rPr lang="en" sz="900">
                <a:solidFill>
                  <a:srgbClr val="222222"/>
                </a:solidFill>
                <a:latin typeface="DM Sans"/>
                <a:ea typeface="DM Sans"/>
                <a:cs typeface="DM Sans"/>
                <a:sym typeface="DM Sans"/>
              </a:rPr>
            </a:br>
            <a:r>
              <a:rPr lang="en" sz="900">
                <a:solidFill>
                  <a:srgbClr val="222222"/>
                </a:solidFill>
                <a:latin typeface="DM Sans"/>
                <a:ea typeface="DM Sans"/>
                <a:cs typeface="DM Sans"/>
                <a:sym typeface="DM Sans"/>
              </a:rPr>
              <a:t>Former COO, Square</a:t>
            </a:r>
            <a:endParaRPr sz="900">
              <a:solidFill>
                <a:srgbClr val="222222"/>
              </a:solidFill>
              <a:latin typeface="DM Sans"/>
              <a:ea typeface="DM Sans"/>
              <a:cs typeface="DM Sans"/>
              <a:sym typeface="DM Sans"/>
            </a:endParaRPr>
          </a:p>
        </p:txBody>
      </p:sp>
      <p:sp>
        <p:nvSpPr>
          <p:cNvPr id="314" name="Google Shape;314;p65"/>
          <p:cNvSpPr txBox="1"/>
          <p:nvPr/>
        </p:nvSpPr>
        <p:spPr>
          <a:xfrm>
            <a:off x="3132496" y="3428634"/>
            <a:ext cx="13143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Jay Z</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Producer, Entrepreneur and Music Executive</a:t>
            </a:r>
            <a:endParaRPr sz="900">
              <a:solidFill>
                <a:srgbClr val="222222"/>
              </a:solidFill>
              <a:latin typeface="DM Sans"/>
              <a:ea typeface="DM Sans"/>
              <a:cs typeface="DM Sans"/>
              <a:sym typeface="DM Sans"/>
            </a:endParaRPr>
          </a:p>
        </p:txBody>
      </p:sp>
      <p:pic>
        <p:nvPicPr>
          <p:cNvPr id="315" name="Google Shape;315;p65"/>
          <p:cNvPicPr preferRelativeResize="0"/>
          <p:nvPr/>
        </p:nvPicPr>
        <p:blipFill>
          <a:blip r:embed="rId3">
            <a:alphaModFix/>
          </a:blip>
          <a:stretch>
            <a:fillRect/>
          </a:stretch>
        </p:blipFill>
        <p:spPr>
          <a:xfrm>
            <a:off x="7465675" y="2583963"/>
            <a:ext cx="768000" cy="768000"/>
          </a:xfrm>
          <a:prstGeom prst="ellipse">
            <a:avLst/>
          </a:prstGeom>
          <a:noFill/>
          <a:ln>
            <a:noFill/>
          </a:ln>
        </p:spPr>
      </p:pic>
      <p:pic>
        <p:nvPicPr>
          <p:cNvPr id="316" name="Google Shape;316;p65"/>
          <p:cNvPicPr preferRelativeResize="0"/>
          <p:nvPr/>
        </p:nvPicPr>
        <p:blipFill>
          <a:blip r:embed="rId4">
            <a:alphaModFix/>
          </a:blip>
          <a:stretch>
            <a:fillRect/>
          </a:stretch>
        </p:blipFill>
        <p:spPr>
          <a:xfrm>
            <a:off x="4711674" y="1096578"/>
            <a:ext cx="772500" cy="769200"/>
          </a:xfrm>
          <a:prstGeom prst="ellipse">
            <a:avLst/>
          </a:prstGeom>
          <a:noFill/>
          <a:ln>
            <a:noFill/>
          </a:ln>
        </p:spPr>
      </p:pic>
      <p:pic>
        <p:nvPicPr>
          <p:cNvPr id="317" name="Google Shape;317;p65"/>
          <p:cNvPicPr preferRelativeResize="0"/>
          <p:nvPr/>
        </p:nvPicPr>
        <p:blipFill>
          <a:blip r:embed="rId5">
            <a:alphaModFix/>
          </a:blip>
          <a:stretch>
            <a:fillRect/>
          </a:stretch>
        </p:blipFill>
        <p:spPr>
          <a:xfrm>
            <a:off x="3449289" y="2581288"/>
            <a:ext cx="768000" cy="768000"/>
          </a:xfrm>
          <a:prstGeom prst="ellipse">
            <a:avLst/>
          </a:prstGeom>
          <a:noFill/>
          <a:ln>
            <a:noFill/>
          </a:ln>
        </p:spPr>
      </p:pic>
      <p:pic>
        <p:nvPicPr>
          <p:cNvPr id="318" name="Google Shape;318;p65"/>
          <p:cNvPicPr preferRelativeResize="0"/>
          <p:nvPr/>
        </p:nvPicPr>
        <p:blipFill>
          <a:blip r:embed="rId6">
            <a:alphaModFix/>
          </a:blip>
          <a:stretch>
            <a:fillRect/>
          </a:stretch>
        </p:blipFill>
        <p:spPr>
          <a:xfrm>
            <a:off x="938213" y="2567188"/>
            <a:ext cx="768000" cy="768000"/>
          </a:xfrm>
          <a:prstGeom prst="ellipse">
            <a:avLst/>
          </a:prstGeom>
          <a:noFill/>
          <a:ln>
            <a:noFill/>
          </a:ln>
        </p:spPr>
      </p:pic>
      <p:sp>
        <p:nvSpPr>
          <p:cNvPr id="319" name="Google Shape;319;p65"/>
          <p:cNvSpPr txBox="1"/>
          <p:nvPr/>
        </p:nvSpPr>
        <p:spPr>
          <a:xfrm>
            <a:off x="706932" y="3402459"/>
            <a:ext cx="12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Joe Montana</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Former 49ers QB, </a:t>
            </a:r>
            <a:br>
              <a:rPr lang="en" sz="900">
                <a:solidFill>
                  <a:srgbClr val="222222"/>
                </a:solidFill>
                <a:latin typeface="DM Sans"/>
                <a:ea typeface="DM Sans"/>
                <a:cs typeface="DM Sans"/>
                <a:sym typeface="DM Sans"/>
              </a:rPr>
            </a:br>
            <a:r>
              <a:rPr lang="en" sz="900">
                <a:solidFill>
                  <a:srgbClr val="222222"/>
                </a:solidFill>
                <a:latin typeface="DM Sans"/>
                <a:ea typeface="DM Sans"/>
                <a:cs typeface="DM Sans"/>
                <a:sym typeface="DM Sans"/>
              </a:rPr>
              <a:t>GP Liquid 2 VC</a:t>
            </a:r>
            <a:endParaRPr sz="900">
              <a:solidFill>
                <a:srgbClr val="222222"/>
              </a:solidFill>
              <a:latin typeface="DM Sans"/>
              <a:ea typeface="DM Sans"/>
              <a:cs typeface="DM Sans"/>
              <a:sym typeface="DM Sans"/>
            </a:endParaRPr>
          </a:p>
        </p:txBody>
      </p:sp>
      <p:pic>
        <p:nvPicPr>
          <p:cNvPr id="320" name="Google Shape;320;p65"/>
          <p:cNvPicPr preferRelativeResize="0"/>
          <p:nvPr/>
        </p:nvPicPr>
        <p:blipFill>
          <a:blip r:embed="rId7">
            <a:alphaModFix/>
          </a:blip>
          <a:stretch>
            <a:fillRect/>
          </a:stretch>
        </p:blipFill>
        <p:spPr>
          <a:xfrm>
            <a:off x="933587" y="1066353"/>
            <a:ext cx="777300" cy="777300"/>
          </a:xfrm>
          <a:prstGeom prst="ellipse">
            <a:avLst/>
          </a:prstGeom>
          <a:noFill/>
          <a:ln>
            <a:noFill/>
          </a:ln>
        </p:spPr>
      </p:pic>
      <p:pic>
        <p:nvPicPr>
          <p:cNvPr id="321" name="Google Shape;321;p65"/>
          <p:cNvPicPr preferRelativeResize="0"/>
          <p:nvPr/>
        </p:nvPicPr>
        <p:blipFill>
          <a:blip r:embed="rId8">
            <a:alphaModFix/>
          </a:blip>
          <a:stretch>
            <a:fillRect/>
          </a:stretch>
        </p:blipFill>
        <p:spPr>
          <a:xfrm>
            <a:off x="2180139" y="2580690"/>
            <a:ext cx="772500" cy="769200"/>
          </a:xfrm>
          <a:prstGeom prst="ellipse">
            <a:avLst/>
          </a:prstGeom>
          <a:noFill/>
          <a:ln>
            <a:noFill/>
          </a:ln>
        </p:spPr>
      </p:pic>
      <p:pic>
        <p:nvPicPr>
          <p:cNvPr id="322" name="Google Shape;322;p65"/>
          <p:cNvPicPr preferRelativeResize="0"/>
          <p:nvPr/>
        </p:nvPicPr>
        <p:blipFill>
          <a:blip r:embed="rId9">
            <a:alphaModFix/>
          </a:blip>
          <a:stretch>
            <a:fillRect/>
          </a:stretch>
        </p:blipFill>
        <p:spPr>
          <a:xfrm>
            <a:off x="3424331" y="1096578"/>
            <a:ext cx="772500" cy="769200"/>
          </a:xfrm>
          <a:prstGeom prst="ellipse">
            <a:avLst/>
          </a:prstGeom>
          <a:noFill/>
          <a:ln>
            <a:noFill/>
          </a:ln>
        </p:spPr>
      </p:pic>
      <p:sp>
        <p:nvSpPr>
          <p:cNvPr id="323" name="Google Shape;323;p65"/>
          <p:cNvSpPr txBox="1"/>
          <p:nvPr/>
        </p:nvSpPr>
        <p:spPr>
          <a:xfrm>
            <a:off x="4481230" y="3428625"/>
            <a:ext cx="1215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Mary Meeker</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GP, BOND Capital</a:t>
            </a:r>
            <a:endParaRPr sz="900">
              <a:solidFill>
                <a:srgbClr val="222222"/>
              </a:solidFill>
              <a:latin typeface="DM Sans"/>
              <a:ea typeface="DM Sans"/>
              <a:cs typeface="DM Sans"/>
              <a:sym typeface="DM Sans"/>
            </a:endParaRPr>
          </a:p>
        </p:txBody>
      </p:sp>
      <p:sp>
        <p:nvSpPr>
          <p:cNvPr id="324" name="Google Shape;324;p65"/>
          <p:cNvSpPr txBox="1"/>
          <p:nvPr/>
        </p:nvSpPr>
        <p:spPr>
          <a:xfrm>
            <a:off x="7178563" y="1853437"/>
            <a:ext cx="1342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Hans Tung</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Managing Partner</a:t>
            </a:r>
            <a:endParaRPr sz="900">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GGV Capital</a:t>
            </a:r>
            <a:endParaRPr sz="900">
              <a:solidFill>
                <a:srgbClr val="222222"/>
              </a:solidFill>
              <a:latin typeface="DM Sans"/>
              <a:ea typeface="DM Sans"/>
              <a:cs typeface="DM Sans"/>
              <a:sym typeface="DM Sans"/>
            </a:endParaRPr>
          </a:p>
        </p:txBody>
      </p:sp>
      <p:sp>
        <p:nvSpPr>
          <p:cNvPr id="325" name="Google Shape;325;p65"/>
          <p:cNvSpPr txBox="1"/>
          <p:nvPr/>
        </p:nvSpPr>
        <p:spPr>
          <a:xfrm>
            <a:off x="5804864" y="3428334"/>
            <a:ext cx="12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Kat Cole</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Former COO, Focus Brands</a:t>
            </a:r>
            <a:endParaRPr sz="900">
              <a:solidFill>
                <a:srgbClr val="222222"/>
              </a:solidFill>
              <a:latin typeface="DM Sans"/>
              <a:ea typeface="DM Sans"/>
              <a:cs typeface="DM Sans"/>
              <a:sym typeface="DM Sans"/>
            </a:endParaRPr>
          </a:p>
        </p:txBody>
      </p:sp>
      <p:pic>
        <p:nvPicPr>
          <p:cNvPr id="326" name="Google Shape;326;p65"/>
          <p:cNvPicPr preferRelativeResize="0"/>
          <p:nvPr/>
        </p:nvPicPr>
        <p:blipFill rotWithShape="1">
          <a:blip r:embed="rId10">
            <a:alphaModFix/>
          </a:blip>
          <a:srcRect l="15215" t="5474" r="27455" b="37202"/>
          <a:stretch/>
        </p:blipFill>
        <p:spPr>
          <a:xfrm>
            <a:off x="4713938" y="2593351"/>
            <a:ext cx="768000" cy="768000"/>
          </a:xfrm>
          <a:prstGeom prst="ellipse">
            <a:avLst/>
          </a:prstGeom>
          <a:noFill/>
          <a:ln>
            <a:noFill/>
          </a:ln>
        </p:spPr>
      </p:pic>
      <p:pic>
        <p:nvPicPr>
          <p:cNvPr id="327" name="Google Shape;327;p65"/>
          <p:cNvPicPr preferRelativeResize="0"/>
          <p:nvPr/>
        </p:nvPicPr>
        <p:blipFill>
          <a:blip r:embed="rId11">
            <a:alphaModFix/>
          </a:blip>
          <a:stretch>
            <a:fillRect/>
          </a:stretch>
        </p:blipFill>
        <p:spPr>
          <a:xfrm>
            <a:off x="6036152" y="1096878"/>
            <a:ext cx="768000" cy="768000"/>
          </a:xfrm>
          <a:prstGeom prst="ellipse">
            <a:avLst/>
          </a:prstGeom>
          <a:noFill/>
          <a:ln>
            <a:noFill/>
          </a:ln>
        </p:spPr>
      </p:pic>
      <p:pic>
        <p:nvPicPr>
          <p:cNvPr id="328" name="Google Shape;328;p65"/>
          <p:cNvPicPr preferRelativeResize="0"/>
          <p:nvPr/>
        </p:nvPicPr>
        <p:blipFill>
          <a:blip r:embed="rId12">
            <a:alphaModFix/>
          </a:blip>
          <a:stretch>
            <a:fillRect/>
          </a:stretch>
        </p:blipFill>
        <p:spPr>
          <a:xfrm>
            <a:off x="7465663" y="1100428"/>
            <a:ext cx="768000" cy="768000"/>
          </a:xfrm>
          <a:prstGeom prst="ellipse">
            <a:avLst/>
          </a:prstGeom>
          <a:noFill/>
          <a:ln>
            <a:noFill/>
          </a:ln>
        </p:spPr>
      </p:pic>
      <p:pic>
        <p:nvPicPr>
          <p:cNvPr id="329" name="Google Shape;329;p65"/>
          <p:cNvPicPr preferRelativeResize="0"/>
          <p:nvPr/>
        </p:nvPicPr>
        <p:blipFill rotWithShape="1">
          <a:blip r:embed="rId13">
            <a:alphaModFix/>
          </a:blip>
          <a:srcRect/>
          <a:stretch/>
        </p:blipFill>
        <p:spPr>
          <a:xfrm>
            <a:off x="2178938" y="1092513"/>
            <a:ext cx="777300" cy="777300"/>
          </a:xfrm>
          <a:prstGeom prst="ellipse">
            <a:avLst/>
          </a:prstGeom>
          <a:noFill/>
          <a:ln>
            <a:noFill/>
          </a:ln>
        </p:spPr>
      </p:pic>
      <p:sp>
        <p:nvSpPr>
          <p:cNvPr id="330" name="Google Shape;330;p65"/>
          <p:cNvSpPr txBox="1"/>
          <p:nvPr/>
        </p:nvSpPr>
        <p:spPr>
          <a:xfrm>
            <a:off x="1952300" y="1853421"/>
            <a:ext cx="12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222222"/>
                </a:solidFill>
                <a:latin typeface="DM Sans"/>
                <a:ea typeface="DM Sans"/>
                <a:cs typeface="DM Sans"/>
                <a:sym typeface="DM Sans"/>
              </a:rPr>
              <a:t>Jay Simons</a:t>
            </a:r>
            <a:endParaRPr sz="1200" b="1">
              <a:solidFill>
                <a:srgbClr val="222222"/>
              </a:solidFill>
              <a:latin typeface="DM Sans"/>
              <a:ea typeface="DM Sans"/>
              <a:cs typeface="DM Sans"/>
              <a:sym typeface="DM Sans"/>
            </a:endParaRPr>
          </a:p>
          <a:p>
            <a:pPr marL="0" lvl="0" indent="0" algn="ctr" rtl="0">
              <a:spcBef>
                <a:spcPts val="0"/>
              </a:spcBef>
              <a:spcAft>
                <a:spcPts val="0"/>
              </a:spcAft>
              <a:buNone/>
            </a:pPr>
            <a:r>
              <a:rPr lang="en" sz="900">
                <a:solidFill>
                  <a:srgbClr val="222222"/>
                </a:solidFill>
                <a:latin typeface="DM Sans"/>
                <a:ea typeface="DM Sans"/>
                <a:cs typeface="DM Sans"/>
                <a:sym typeface="DM Sans"/>
              </a:rPr>
              <a:t>Former President of Atlassian</a:t>
            </a:r>
            <a:endParaRPr sz="900">
              <a:solidFill>
                <a:srgbClr val="222222"/>
              </a:solidFill>
              <a:latin typeface="DM Sans"/>
              <a:ea typeface="DM Sans"/>
              <a:cs typeface="DM Sans"/>
              <a:sym typeface="DM Sans"/>
            </a:endParaRPr>
          </a:p>
        </p:txBody>
      </p:sp>
      <p:pic>
        <p:nvPicPr>
          <p:cNvPr id="331" name="Google Shape;331;p65"/>
          <p:cNvPicPr preferRelativeResize="0"/>
          <p:nvPr/>
        </p:nvPicPr>
        <p:blipFill>
          <a:blip r:embed="rId14">
            <a:alphaModFix/>
          </a:blip>
          <a:stretch>
            <a:fillRect/>
          </a:stretch>
        </p:blipFill>
        <p:spPr>
          <a:xfrm>
            <a:off x="6031512" y="2544863"/>
            <a:ext cx="777300" cy="839100"/>
          </a:xfrm>
          <a:prstGeom prst="ellipse">
            <a:avLst/>
          </a:prstGeom>
          <a:noFill/>
          <a:ln>
            <a:noFill/>
          </a:ln>
        </p:spPr>
      </p:pic>
      <p:pic>
        <p:nvPicPr>
          <p:cNvPr id="332" name="Google Shape;332;p65"/>
          <p:cNvPicPr preferRelativeResize="0"/>
          <p:nvPr/>
        </p:nvPicPr>
        <p:blipFill>
          <a:blip r:embed="rId15">
            <a:alphaModFix/>
          </a:blip>
          <a:stretch>
            <a:fillRect/>
          </a:stretch>
        </p:blipFill>
        <p:spPr>
          <a:xfrm>
            <a:off x="579350" y="4317737"/>
            <a:ext cx="8027150" cy="320451"/>
          </a:xfrm>
          <a:prstGeom prst="rect">
            <a:avLst/>
          </a:prstGeom>
          <a:noFill/>
          <a:ln>
            <a:noFill/>
          </a:ln>
        </p:spPr>
      </p:pic>
      <p:sp>
        <p:nvSpPr>
          <p:cNvPr id="333" name="Google Shape;333;p65"/>
          <p:cNvSpPr txBox="1">
            <a:spLocks noGrp="1"/>
          </p:cNvSpPr>
          <p:nvPr>
            <p:ph type="body" idx="1"/>
          </p:nvPr>
        </p:nvSpPr>
        <p:spPr>
          <a:xfrm>
            <a:off x="311700" y="386765"/>
            <a:ext cx="8520600" cy="406200"/>
          </a:xfrm>
          <a:prstGeom prst="rect">
            <a:avLst/>
          </a:prstGeom>
        </p:spPr>
        <p:txBody>
          <a:bodyPr spcFirstLastPara="1" wrap="square" lIns="91425" tIns="91425" rIns="91425" bIns="91425" anchor="t" anchorCtr="0">
            <a:spAutoFit/>
          </a:bodyPr>
          <a:lstStyle/>
          <a:p>
            <a:pPr marL="0" lvl="0" indent="0" algn="ctr" rtl="0">
              <a:lnSpc>
                <a:spcPct val="60000"/>
              </a:lnSpc>
              <a:spcBef>
                <a:spcPts val="0"/>
              </a:spcBef>
              <a:spcAft>
                <a:spcPts val="1600"/>
              </a:spcAft>
              <a:buNone/>
            </a:pPr>
            <a:r>
              <a:rPr lang="en" sz="2400" b="1">
                <a:solidFill>
                  <a:srgbClr val="464D5D"/>
                </a:solidFill>
                <a:latin typeface="DM Sans"/>
                <a:ea typeface="DM Sans"/>
                <a:cs typeface="DM Sans"/>
                <a:sym typeface="DM Sans"/>
              </a:rPr>
              <a:t>Backed by repeat operators and investors</a:t>
            </a:r>
            <a:endParaRPr sz="1000" b="1">
              <a:solidFill>
                <a:srgbClr val="464D5D"/>
              </a:solidFill>
              <a:latin typeface="DM Sans"/>
              <a:ea typeface="DM Sans"/>
              <a:cs typeface="DM Sans"/>
              <a:sym typeface="DM Sans"/>
            </a:endParaRPr>
          </a:p>
        </p:txBody>
      </p:sp>
      <p:sp>
        <p:nvSpPr>
          <p:cNvPr id="334" name="Google Shape;334;p65"/>
          <p:cNvSpPr txBox="1">
            <a:spLocks noGrp="1"/>
          </p:cNvSpPr>
          <p:nvPr>
            <p:ph type="sldNum" idx="12"/>
          </p:nvPr>
        </p:nvSpPr>
        <p:spPr>
          <a:xfrm>
            <a:off x="8460431" y="47498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335" name="Google Shape;335;p65"/>
          <p:cNvPicPr preferRelativeResize="0"/>
          <p:nvPr/>
        </p:nvPicPr>
        <p:blipFill>
          <a:blip r:embed="rId16">
            <a:alphaModFix/>
          </a:blip>
          <a:stretch>
            <a:fillRect/>
          </a:stretch>
        </p:blipFill>
        <p:spPr>
          <a:xfrm>
            <a:off x="8460425" y="201650"/>
            <a:ext cx="431400" cy="431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6"/>
          <p:cNvSpPr txBox="1">
            <a:spLocks noGrp="1"/>
          </p:cNvSpPr>
          <p:nvPr>
            <p:ph type="ctrTitle"/>
          </p:nvPr>
        </p:nvSpPr>
        <p:spPr>
          <a:xfrm rot="-524" flipH="1">
            <a:off x="4219000" y="1052390"/>
            <a:ext cx="3933900" cy="544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a:p>
        </p:txBody>
      </p:sp>
      <p:sp>
        <p:nvSpPr>
          <p:cNvPr id="341" name="Google Shape;341;p66"/>
          <p:cNvSpPr txBox="1">
            <a:spLocks noGrp="1"/>
          </p:cNvSpPr>
          <p:nvPr>
            <p:ph type="subTitle" idx="1"/>
          </p:nvPr>
        </p:nvSpPr>
        <p:spPr>
          <a:xfrm flipH="1">
            <a:off x="5566600" y="2558300"/>
            <a:ext cx="2586300" cy="117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endParaRPr/>
          </a:p>
        </p:txBody>
      </p:sp>
      <p:pic>
        <p:nvPicPr>
          <p:cNvPr id="342" name="Google Shape;342;p66"/>
          <p:cNvPicPr preferRelativeResize="0"/>
          <p:nvPr/>
        </p:nvPicPr>
        <p:blipFill>
          <a:blip r:embed="rId3">
            <a:alphaModFix/>
          </a:blip>
          <a:stretch>
            <a:fillRect/>
          </a:stretch>
        </p:blipFill>
        <p:spPr>
          <a:xfrm>
            <a:off x="368463" y="192524"/>
            <a:ext cx="8407074" cy="4758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46"/>
        <p:cNvGrpSpPr/>
        <p:nvPr/>
      </p:nvGrpSpPr>
      <p:grpSpPr>
        <a:xfrm>
          <a:off x="0" y="0"/>
          <a:ext cx="0" cy="0"/>
          <a:chOff x="0" y="0"/>
          <a:chExt cx="0" cy="0"/>
        </a:xfrm>
      </p:grpSpPr>
      <p:pic>
        <p:nvPicPr>
          <p:cNvPr id="347" name="Google Shape;347;p67"/>
          <p:cNvPicPr preferRelativeResize="0"/>
          <p:nvPr/>
        </p:nvPicPr>
        <p:blipFill rotWithShape="1">
          <a:blip r:embed="rId3">
            <a:alphaModFix amt="40000"/>
          </a:blip>
          <a:srcRect t="5570" b="10155"/>
          <a:stretch/>
        </p:blipFill>
        <p:spPr>
          <a:xfrm>
            <a:off x="0" y="0"/>
            <a:ext cx="9144003" cy="5143502"/>
          </a:xfrm>
          <a:prstGeom prst="rect">
            <a:avLst/>
          </a:prstGeom>
          <a:noFill/>
          <a:ln>
            <a:noFill/>
          </a:ln>
        </p:spPr>
      </p:pic>
      <p:sp>
        <p:nvSpPr>
          <p:cNvPr id="348" name="Google Shape;348;p67"/>
          <p:cNvSpPr txBox="1">
            <a:spLocks noGrp="1"/>
          </p:cNvSpPr>
          <p:nvPr>
            <p:ph type="ctrTitle"/>
          </p:nvPr>
        </p:nvSpPr>
        <p:spPr>
          <a:xfrm>
            <a:off x="185025" y="2251109"/>
            <a:ext cx="8774100" cy="136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DM Sans"/>
                <a:ea typeface="DM Sans"/>
                <a:cs typeface="DM Sans"/>
                <a:sym typeface="DM Sans"/>
              </a:rPr>
              <a:t>Where Workstream wins</a:t>
            </a:r>
            <a:endParaRPr>
              <a:solidFill>
                <a:srgbClr val="F3F3F3"/>
              </a:solidFill>
              <a:latin typeface="DM Sans"/>
              <a:ea typeface="DM Sans"/>
              <a:cs typeface="DM Sans"/>
              <a:sym typeface="DM Sans"/>
            </a:endParaRPr>
          </a:p>
        </p:txBody>
      </p:sp>
      <p:cxnSp>
        <p:nvCxnSpPr>
          <p:cNvPr id="349" name="Google Shape;349;p67"/>
          <p:cNvCxnSpPr/>
          <p:nvPr/>
        </p:nvCxnSpPr>
        <p:spPr>
          <a:xfrm>
            <a:off x="4572000" y="3301500"/>
            <a:ext cx="0" cy="1842000"/>
          </a:xfrm>
          <a:prstGeom prst="straightConnector1">
            <a:avLst/>
          </a:prstGeom>
          <a:noFill/>
          <a:ln w="28575" cap="flat" cmpd="sng">
            <a:solidFill>
              <a:srgbClr val="FFFFFF"/>
            </a:solidFill>
            <a:prstDash val="solid"/>
            <a:round/>
            <a:headEnd type="none" w="med" len="med"/>
            <a:tailEnd type="none" w="med" len="med"/>
          </a:ln>
        </p:spPr>
      </p:cxnSp>
      <p:pic>
        <p:nvPicPr>
          <p:cNvPr id="350" name="Google Shape;350;p67"/>
          <p:cNvPicPr preferRelativeResize="0"/>
          <p:nvPr/>
        </p:nvPicPr>
        <p:blipFill>
          <a:blip r:embed="rId4">
            <a:alphaModFix/>
          </a:blip>
          <a:stretch>
            <a:fillRect/>
          </a:stretch>
        </p:blipFill>
        <p:spPr>
          <a:xfrm>
            <a:off x="8407800" y="4407300"/>
            <a:ext cx="431400" cy="431400"/>
          </a:xfrm>
          <a:prstGeom prst="rect">
            <a:avLst/>
          </a:prstGeom>
          <a:noFill/>
          <a:ln>
            <a:noFill/>
          </a:ln>
        </p:spPr>
      </p:pic>
      <p:sp>
        <p:nvSpPr>
          <p:cNvPr id="351" name="Google Shape;351;p67"/>
          <p:cNvSpPr txBox="1"/>
          <p:nvPr/>
        </p:nvSpPr>
        <p:spPr>
          <a:xfrm>
            <a:off x="0" y="2043200"/>
            <a:ext cx="9144000" cy="130800"/>
          </a:xfrm>
          <a:prstGeom prst="rect">
            <a:avLst/>
          </a:prstGeom>
          <a:noFill/>
          <a:ln>
            <a:noFill/>
          </a:ln>
          <a:effectLst>
            <a:outerShdw blurRad="57150" algn="bl" rotWithShape="0">
              <a:srgbClr val="000000">
                <a:alpha val="50000"/>
              </a:srgbClr>
            </a:outerShdw>
          </a:effectLst>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800"/>
              <a:buFont typeface="Arial"/>
              <a:buNone/>
            </a:pPr>
            <a:endParaRPr sz="400" b="1" i="0" u="none" strike="noStrike" cap="none">
              <a:solidFill>
                <a:schemeClr val="lt1"/>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6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58" name="Google Shape;358;p6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359" name="Google Shape;359;p68"/>
          <p:cNvPicPr preferRelativeResize="0"/>
          <p:nvPr/>
        </p:nvPicPr>
        <p:blipFill>
          <a:blip r:embed="rId3">
            <a:alphaModFix/>
          </a:blip>
          <a:stretch>
            <a:fillRect/>
          </a:stretch>
        </p:blipFill>
        <p:spPr>
          <a:xfrm>
            <a:off x="-123225" y="-90250"/>
            <a:ext cx="9390451" cy="5233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63"/>
        <p:cNvGrpSpPr/>
        <p:nvPr/>
      </p:nvGrpSpPr>
      <p:grpSpPr>
        <a:xfrm>
          <a:off x="0" y="0"/>
          <a:ext cx="0" cy="0"/>
          <a:chOff x="0" y="0"/>
          <a:chExt cx="0" cy="0"/>
        </a:xfrm>
      </p:grpSpPr>
      <p:pic>
        <p:nvPicPr>
          <p:cNvPr id="364" name="Google Shape;364;p69"/>
          <p:cNvPicPr preferRelativeResize="0"/>
          <p:nvPr/>
        </p:nvPicPr>
        <p:blipFill rotWithShape="1">
          <a:blip r:embed="rId3">
            <a:alphaModFix/>
          </a:blip>
          <a:srcRect r="95758"/>
          <a:stretch/>
        </p:blipFill>
        <p:spPr>
          <a:xfrm>
            <a:off x="50" y="0"/>
            <a:ext cx="387773" cy="5142239"/>
          </a:xfrm>
          <a:prstGeom prst="rect">
            <a:avLst/>
          </a:prstGeom>
          <a:noFill/>
          <a:ln>
            <a:noFill/>
          </a:ln>
        </p:spPr>
      </p:pic>
      <p:sp>
        <p:nvSpPr>
          <p:cNvPr id="365" name="Google Shape;365;p69"/>
          <p:cNvSpPr/>
          <p:nvPr/>
        </p:nvSpPr>
        <p:spPr>
          <a:xfrm>
            <a:off x="-25" y="0"/>
            <a:ext cx="536700" cy="5143500"/>
          </a:xfrm>
          <a:prstGeom prst="rect">
            <a:avLst/>
          </a:prstGeom>
          <a:solidFill>
            <a:srgbClr val="464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69"/>
          <p:cNvPicPr preferRelativeResize="0"/>
          <p:nvPr/>
        </p:nvPicPr>
        <p:blipFill rotWithShape="1">
          <a:blip r:embed="rId4">
            <a:alphaModFix/>
          </a:blip>
          <a:srcRect t="1597" r="9049" b="6600"/>
          <a:stretch/>
        </p:blipFill>
        <p:spPr>
          <a:xfrm>
            <a:off x="5108950" y="-625"/>
            <a:ext cx="4035050" cy="5143500"/>
          </a:xfrm>
          <a:prstGeom prst="rect">
            <a:avLst/>
          </a:prstGeom>
          <a:noFill/>
          <a:ln>
            <a:noFill/>
          </a:ln>
        </p:spPr>
      </p:pic>
      <p:pic>
        <p:nvPicPr>
          <p:cNvPr id="367" name="Google Shape;367;p69"/>
          <p:cNvPicPr preferRelativeResize="0"/>
          <p:nvPr/>
        </p:nvPicPr>
        <p:blipFill>
          <a:blip r:embed="rId5">
            <a:alphaModFix/>
          </a:blip>
          <a:stretch>
            <a:fillRect/>
          </a:stretch>
        </p:blipFill>
        <p:spPr>
          <a:xfrm>
            <a:off x="8407800" y="4407300"/>
            <a:ext cx="431400" cy="431400"/>
          </a:xfrm>
          <a:prstGeom prst="rect">
            <a:avLst/>
          </a:prstGeom>
          <a:noFill/>
          <a:ln>
            <a:noFill/>
          </a:ln>
        </p:spPr>
      </p:pic>
      <p:pic>
        <p:nvPicPr>
          <p:cNvPr id="368" name="Google Shape;368;p69"/>
          <p:cNvPicPr preferRelativeResize="0"/>
          <p:nvPr/>
        </p:nvPicPr>
        <p:blipFill>
          <a:blip r:embed="rId6">
            <a:alphaModFix/>
          </a:blip>
          <a:stretch>
            <a:fillRect/>
          </a:stretch>
        </p:blipFill>
        <p:spPr>
          <a:xfrm>
            <a:off x="634325" y="74025"/>
            <a:ext cx="5759852" cy="2376499"/>
          </a:xfrm>
          <a:prstGeom prst="rect">
            <a:avLst/>
          </a:prstGeom>
          <a:noFill/>
          <a:ln>
            <a:noFill/>
          </a:ln>
        </p:spPr>
      </p:pic>
      <p:pic>
        <p:nvPicPr>
          <p:cNvPr id="369" name="Google Shape;369;p69"/>
          <p:cNvPicPr preferRelativeResize="0"/>
          <p:nvPr/>
        </p:nvPicPr>
        <p:blipFill>
          <a:blip r:embed="rId7">
            <a:alphaModFix/>
          </a:blip>
          <a:stretch>
            <a:fillRect/>
          </a:stretch>
        </p:blipFill>
        <p:spPr>
          <a:xfrm>
            <a:off x="995500" y="2574924"/>
            <a:ext cx="4267474" cy="20503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70"/>
          <p:cNvSpPr txBox="1">
            <a:spLocks noGrp="1"/>
          </p:cNvSpPr>
          <p:nvPr>
            <p:ph type="title"/>
          </p:nvPr>
        </p:nvSpPr>
        <p:spPr>
          <a:xfrm>
            <a:off x="407400" y="857300"/>
            <a:ext cx="971100" cy="595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375" name="Google Shape;375;p70"/>
          <p:cNvSpPr txBox="1">
            <a:spLocks noGrp="1"/>
          </p:cNvSpPr>
          <p:nvPr>
            <p:ph type="subTitle" idx="1"/>
          </p:nvPr>
        </p:nvSpPr>
        <p:spPr>
          <a:xfrm>
            <a:off x="1297225" y="725475"/>
            <a:ext cx="1346400" cy="50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76" name="Google Shape;376;p70"/>
          <p:cNvSpPr txBox="1">
            <a:spLocks noGrp="1"/>
          </p:cNvSpPr>
          <p:nvPr>
            <p:ph type="title" idx="2"/>
          </p:nvPr>
        </p:nvSpPr>
        <p:spPr>
          <a:xfrm>
            <a:off x="407400" y="2257432"/>
            <a:ext cx="971100" cy="595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377" name="Google Shape;377;p70"/>
          <p:cNvSpPr txBox="1">
            <a:spLocks noGrp="1"/>
          </p:cNvSpPr>
          <p:nvPr>
            <p:ph type="title" idx="3"/>
          </p:nvPr>
        </p:nvSpPr>
        <p:spPr>
          <a:xfrm>
            <a:off x="2562350" y="857300"/>
            <a:ext cx="971100" cy="595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378" name="Google Shape;378;p70"/>
          <p:cNvSpPr txBox="1">
            <a:spLocks noGrp="1"/>
          </p:cNvSpPr>
          <p:nvPr>
            <p:ph type="title" idx="4"/>
          </p:nvPr>
        </p:nvSpPr>
        <p:spPr>
          <a:xfrm>
            <a:off x="2562350" y="2257438"/>
            <a:ext cx="971100" cy="595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379" name="Google Shape;379;p70"/>
          <p:cNvSpPr txBox="1">
            <a:spLocks noGrp="1"/>
          </p:cNvSpPr>
          <p:nvPr>
            <p:ph type="title" idx="5"/>
          </p:nvPr>
        </p:nvSpPr>
        <p:spPr>
          <a:xfrm>
            <a:off x="407400" y="3485600"/>
            <a:ext cx="948300" cy="595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380" name="Google Shape;380;p70"/>
          <p:cNvSpPr txBox="1">
            <a:spLocks noGrp="1"/>
          </p:cNvSpPr>
          <p:nvPr>
            <p:ph type="title" idx="6"/>
          </p:nvPr>
        </p:nvSpPr>
        <p:spPr>
          <a:xfrm>
            <a:off x="2562350" y="3485625"/>
            <a:ext cx="971100" cy="595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381" name="Google Shape;381;p70"/>
          <p:cNvSpPr txBox="1">
            <a:spLocks noGrp="1"/>
          </p:cNvSpPr>
          <p:nvPr>
            <p:ph type="subTitle" idx="7"/>
          </p:nvPr>
        </p:nvSpPr>
        <p:spPr>
          <a:xfrm>
            <a:off x="3451925" y="725475"/>
            <a:ext cx="1446900" cy="50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82" name="Google Shape;382;p70"/>
          <p:cNvSpPr txBox="1">
            <a:spLocks noGrp="1"/>
          </p:cNvSpPr>
          <p:nvPr>
            <p:ph type="subTitle" idx="8"/>
          </p:nvPr>
        </p:nvSpPr>
        <p:spPr>
          <a:xfrm>
            <a:off x="1297225" y="2127034"/>
            <a:ext cx="1346400" cy="50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83" name="Google Shape;383;p70"/>
          <p:cNvSpPr txBox="1">
            <a:spLocks noGrp="1"/>
          </p:cNvSpPr>
          <p:nvPr>
            <p:ph type="subTitle" idx="9"/>
          </p:nvPr>
        </p:nvSpPr>
        <p:spPr>
          <a:xfrm>
            <a:off x="3451925" y="2127039"/>
            <a:ext cx="1446900" cy="50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84" name="Google Shape;384;p70"/>
          <p:cNvSpPr txBox="1">
            <a:spLocks noGrp="1"/>
          </p:cNvSpPr>
          <p:nvPr>
            <p:ph type="subTitle" idx="13"/>
          </p:nvPr>
        </p:nvSpPr>
        <p:spPr>
          <a:xfrm>
            <a:off x="1297225" y="3362750"/>
            <a:ext cx="1346400" cy="50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85" name="Google Shape;385;p70"/>
          <p:cNvSpPr txBox="1">
            <a:spLocks noGrp="1"/>
          </p:cNvSpPr>
          <p:nvPr>
            <p:ph type="subTitle" idx="14"/>
          </p:nvPr>
        </p:nvSpPr>
        <p:spPr>
          <a:xfrm>
            <a:off x="3451925" y="3362750"/>
            <a:ext cx="1446900" cy="50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86" name="Google Shape;386;p70"/>
          <p:cNvSpPr txBox="1">
            <a:spLocks noGrp="1"/>
          </p:cNvSpPr>
          <p:nvPr>
            <p:ph type="subTitle" idx="15"/>
          </p:nvPr>
        </p:nvSpPr>
        <p:spPr>
          <a:xfrm>
            <a:off x="1297225" y="1095665"/>
            <a:ext cx="15474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70"/>
          <p:cNvSpPr txBox="1">
            <a:spLocks noGrp="1"/>
          </p:cNvSpPr>
          <p:nvPr>
            <p:ph type="subTitle" idx="16"/>
          </p:nvPr>
        </p:nvSpPr>
        <p:spPr>
          <a:xfrm>
            <a:off x="3451925" y="1095665"/>
            <a:ext cx="15474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70"/>
          <p:cNvSpPr txBox="1">
            <a:spLocks noGrp="1"/>
          </p:cNvSpPr>
          <p:nvPr>
            <p:ph type="subTitle" idx="17"/>
          </p:nvPr>
        </p:nvSpPr>
        <p:spPr>
          <a:xfrm>
            <a:off x="1297225" y="2505443"/>
            <a:ext cx="15474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70"/>
          <p:cNvSpPr txBox="1">
            <a:spLocks noGrp="1"/>
          </p:cNvSpPr>
          <p:nvPr>
            <p:ph type="subTitle" idx="18"/>
          </p:nvPr>
        </p:nvSpPr>
        <p:spPr>
          <a:xfrm>
            <a:off x="3451925" y="2505435"/>
            <a:ext cx="15474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p70"/>
          <p:cNvSpPr txBox="1">
            <a:spLocks noGrp="1"/>
          </p:cNvSpPr>
          <p:nvPr>
            <p:ph type="subTitle" idx="19"/>
          </p:nvPr>
        </p:nvSpPr>
        <p:spPr>
          <a:xfrm>
            <a:off x="1297225" y="3735315"/>
            <a:ext cx="15474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70"/>
          <p:cNvSpPr txBox="1">
            <a:spLocks noGrp="1"/>
          </p:cNvSpPr>
          <p:nvPr>
            <p:ph type="subTitle" idx="20"/>
          </p:nvPr>
        </p:nvSpPr>
        <p:spPr>
          <a:xfrm>
            <a:off x="4504700" y="3574715"/>
            <a:ext cx="15474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92" name="Google Shape;392;p70"/>
          <p:cNvPicPr preferRelativeResize="0"/>
          <p:nvPr/>
        </p:nvPicPr>
        <p:blipFill>
          <a:blip r:embed="rId3">
            <a:alphaModFix/>
          </a:blip>
          <a:stretch>
            <a:fillRect/>
          </a:stretch>
        </p:blipFill>
        <p:spPr>
          <a:xfrm>
            <a:off x="-334588" y="0"/>
            <a:ext cx="9813176" cy="5208466"/>
          </a:xfrm>
          <a:prstGeom prst="rect">
            <a:avLst/>
          </a:prstGeom>
          <a:noFill/>
          <a:ln>
            <a:noFill/>
          </a:ln>
        </p:spPr>
      </p:pic>
      <p:pic>
        <p:nvPicPr>
          <p:cNvPr id="393" name="Google Shape;393;p70"/>
          <p:cNvPicPr preferRelativeResize="0"/>
          <p:nvPr/>
        </p:nvPicPr>
        <p:blipFill>
          <a:blip r:embed="rId4">
            <a:alphaModFix/>
          </a:blip>
          <a:stretch>
            <a:fillRect/>
          </a:stretch>
        </p:blipFill>
        <p:spPr>
          <a:xfrm>
            <a:off x="8768450" y="4592325"/>
            <a:ext cx="431400" cy="43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97"/>
        <p:cNvGrpSpPr/>
        <p:nvPr/>
      </p:nvGrpSpPr>
      <p:grpSpPr>
        <a:xfrm>
          <a:off x="0" y="0"/>
          <a:ext cx="0" cy="0"/>
          <a:chOff x="0" y="0"/>
          <a:chExt cx="0" cy="0"/>
        </a:xfrm>
      </p:grpSpPr>
      <p:sp>
        <p:nvSpPr>
          <p:cNvPr id="398" name="Google Shape;398;p71"/>
          <p:cNvSpPr/>
          <p:nvPr/>
        </p:nvSpPr>
        <p:spPr>
          <a:xfrm>
            <a:off x="0" y="0"/>
            <a:ext cx="3383400" cy="5158800"/>
          </a:xfrm>
          <a:prstGeom prst="rect">
            <a:avLst/>
          </a:prstGeom>
          <a:solidFill>
            <a:srgbClr val="464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1"/>
          <p:cNvSpPr txBox="1">
            <a:spLocks noGrp="1"/>
          </p:cNvSpPr>
          <p:nvPr>
            <p:ph type="ctrTitle"/>
          </p:nvPr>
        </p:nvSpPr>
        <p:spPr>
          <a:xfrm>
            <a:off x="4062050" y="1938075"/>
            <a:ext cx="4359900" cy="1662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464D5D"/>
                </a:solidFill>
                <a:latin typeface="DM Sans"/>
                <a:ea typeface="DM Sans"/>
                <a:cs typeface="DM Sans"/>
                <a:sym typeface="DM Sans"/>
              </a:rPr>
              <a:t>Create custom text-to-apply posters to promote job openings in your stores</a:t>
            </a:r>
            <a:endParaRPr sz="2400">
              <a:solidFill>
                <a:srgbClr val="464D5D"/>
              </a:solidFill>
              <a:latin typeface="DM Sans"/>
              <a:ea typeface="DM Sans"/>
              <a:cs typeface="DM Sans"/>
              <a:sym typeface="DM Sans"/>
            </a:endParaRPr>
          </a:p>
        </p:txBody>
      </p:sp>
      <p:sp>
        <p:nvSpPr>
          <p:cNvPr id="400" name="Google Shape;400;p71"/>
          <p:cNvSpPr txBox="1"/>
          <p:nvPr/>
        </p:nvSpPr>
        <p:spPr>
          <a:xfrm>
            <a:off x="4100280" y="1730175"/>
            <a:ext cx="3799800" cy="2079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800"/>
              <a:buFont typeface="Arial"/>
              <a:buNone/>
            </a:pPr>
            <a:r>
              <a:rPr lang="en" sz="900" b="1">
                <a:solidFill>
                  <a:srgbClr val="464D5D"/>
                </a:solidFill>
                <a:latin typeface="DM Sans"/>
                <a:ea typeface="DM Sans"/>
                <a:cs typeface="DM Sans"/>
                <a:sym typeface="DM Sans"/>
              </a:rPr>
              <a:t>E X P E R I E N C E    T H E    H I R I N G    P R O C E S S</a:t>
            </a:r>
            <a:endParaRPr sz="400" b="1" i="0" u="none" strike="noStrike" cap="none">
              <a:solidFill>
                <a:srgbClr val="464D5D"/>
              </a:solidFill>
              <a:latin typeface="DM Sans"/>
              <a:ea typeface="DM Sans"/>
              <a:cs typeface="DM Sans"/>
              <a:sym typeface="DM Sans"/>
            </a:endParaRPr>
          </a:p>
        </p:txBody>
      </p:sp>
      <p:cxnSp>
        <p:nvCxnSpPr>
          <p:cNvPr id="401" name="Google Shape;401;p71"/>
          <p:cNvCxnSpPr/>
          <p:nvPr/>
        </p:nvCxnSpPr>
        <p:spPr>
          <a:xfrm>
            <a:off x="3449150" y="2579403"/>
            <a:ext cx="612900" cy="0"/>
          </a:xfrm>
          <a:prstGeom prst="straightConnector1">
            <a:avLst/>
          </a:prstGeom>
          <a:noFill/>
          <a:ln w="28575" cap="flat" cmpd="sng">
            <a:solidFill>
              <a:srgbClr val="B7B7B7"/>
            </a:solidFill>
            <a:prstDash val="solid"/>
            <a:round/>
            <a:headEnd type="none" w="med" len="med"/>
            <a:tailEnd type="none" w="med" len="med"/>
          </a:ln>
        </p:spPr>
      </p:cxnSp>
      <p:pic>
        <p:nvPicPr>
          <p:cNvPr id="402" name="Google Shape;402;p71"/>
          <p:cNvPicPr preferRelativeResize="0"/>
          <p:nvPr/>
        </p:nvPicPr>
        <p:blipFill>
          <a:blip r:embed="rId3">
            <a:alphaModFix/>
          </a:blip>
          <a:stretch>
            <a:fillRect/>
          </a:stretch>
        </p:blipFill>
        <p:spPr>
          <a:xfrm>
            <a:off x="8407800" y="4407300"/>
            <a:ext cx="431400" cy="431400"/>
          </a:xfrm>
          <a:prstGeom prst="rect">
            <a:avLst/>
          </a:prstGeom>
          <a:noFill/>
          <a:ln>
            <a:noFill/>
          </a:ln>
        </p:spPr>
      </p:pic>
      <p:pic>
        <p:nvPicPr>
          <p:cNvPr id="403" name="Google Shape;403;p71"/>
          <p:cNvPicPr preferRelativeResize="0"/>
          <p:nvPr/>
        </p:nvPicPr>
        <p:blipFill>
          <a:blip r:embed="rId4">
            <a:alphaModFix/>
          </a:blip>
          <a:stretch>
            <a:fillRect/>
          </a:stretch>
        </p:blipFill>
        <p:spPr>
          <a:xfrm>
            <a:off x="326163" y="632350"/>
            <a:ext cx="3322825" cy="3894099"/>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457CFF"/>
      </a:dk1>
      <a:lt1>
        <a:srgbClr val="FFFFFF"/>
      </a:lt1>
      <a:dk2>
        <a:srgbClr val="C2D4FF"/>
      </a:dk2>
      <a:lt2>
        <a:srgbClr val="CCCCCC"/>
      </a:lt2>
      <a:accent1>
        <a:srgbClr val="999999"/>
      </a:accent1>
      <a:accent2>
        <a:srgbClr val="353A46"/>
      </a:accent2>
      <a:accent3>
        <a:srgbClr val="464D5D"/>
      </a:accent3>
      <a:accent4>
        <a:srgbClr val="FFFFFF"/>
      </a:accent4>
      <a:accent5>
        <a:srgbClr val="FFFFFF"/>
      </a:accent5>
      <a:accent6>
        <a:srgbClr val="FFFFFF"/>
      </a:accent6>
      <a:hlink>
        <a:srgbClr val="D1F5FD"/>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ort Shop Business Plan by Slidesgo">
  <a:themeElements>
    <a:clrScheme name="Simple Light">
      <a:dk1>
        <a:srgbClr val="2A2929"/>
      </a:dk1>
      <a:lt1>
        <a:srgbClr val="F7EECE"/>
      </a:lt1>
      <a:dk2>
        <a:srgbClr val="2A2929"/>
      </a:dk2>
      <a:lt2>
        <a:srgbClr val="F7EECE"/>
      </a:lt2>
      <a:accent1>
        <a:srgbClr val="2A2929"/>
      </a:accent1>
      <a:accent2>
        <a:srgbClr val="F7EECE"/>
      </a:accent2>
      <a:accent3>
        <a:srgbClr val="2A2929"/>
      </a:accent3>
      <a:accent4>
        <a:srgbClr val="F7EECE"/>
      </a:accent4>
      <a:accent5>
        <a:srgbClr val="2A2929"/>
      </a:accent5>
      <a:accent6>
        <a:srgbClr val="F7EECE"/>
      </a:accent6>
      <a:hlink>
        <a:srgbClr val="2A2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ometric">
  <a:themeElements>
    <a:clrScheme name="Geometric">
      <a:dk1>
        <a:srgbClr val="457CFF"/>
      </a:dk1>
      <a:lt1>
        <a:srgbClr val="FFFFFF"/>
      </a:lt1>
      <a:dk2>
        <a:srgbClr val="2A3990"/>
      </a:dk2>
      <a:lt2>
        <a:srgbClr val="CCCCCC"/>
      </a:lt2>
      <a:accent1>
        <a:srgbClr val="999999"/>
      </a:accent1>
      <a:accent2>
        <a:srgbClr val="FFFFFF"/>
      </a:accent2>
      <a:accent3>
        <a:srgbClr val="FFFFFF"/>
      </a:accent3>
      <a:accent4>
        <a:srgbClr val="FFFFFF"/>
      </a:accent4>
      <a:accent5>
        <a:srgbClr val="FFFFFF"/>
      </a:accent5>
      <a:accent6>
        <a:srgbClr val="FFFFFF"/>
      </a:accent6>
      <a:hlink>
        <a:srgbClr val="D1F5FD"/>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24DC199BAD240AE5C86757F23A378" ma:contentTypeVersion="16" ma:contentTypeDescription="Create a new document." ma:contentTypeScope="" ma:versionID="cb48918adfcef87161ba27b5e1ec65de">
  <xsd:schema xmlns:xsd="http://www.w3.org/2001/XMLSchema" xmlns:xs="http://www.w3.org/2001/XMLSchema" xmlns:p="http://schemas.microsoft.com/office/2006/metadata/properties" xmlns:ns2="53b7c027-e93b-44b7-bf09-830e9f61eaa0" xmlns:ns3="588a2ab9-90a0-4a2d-8135-ab7bfe566fdd" targetNamespace="http://schemas.microsoft.com/office/2006/metadata/properties" ma:root="true" ma:fieldsID="1b3d014525cf0e481e720b9114ae285d" ns2:_="" ns3:_="">
    <xsd:import namespace="53b7c027-e93b-44b7-bf09-830e9f61eaa0"/>
    <xsd:import namespace="588a2ab9-90a0-4a2d-8135-ab7bfe566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7c027-e93b-44b7-bf09-830e9f61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2348a0-ce81-4631-ad02-f999ee87ed3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8a2ab9-90a0-4a2d-8135-ab7bfe566f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d8cc9-66e7-43da-a634-8e4e674dfcc3}" ma:internalName="TaxCatchAll" ma:showField="CatchAllData" ma:web="588a2ab9-90a0-4a2d-8135-ab7bfe566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2AC5AB-BDB5-4A1F-82A9-2D7C77D6FD93}"/>
</file>

<file path=customXml/itemProps2.xml><?xml version="1.0" encoding="utf-8"?>
<ds:datastoreItem xmlns:ds="http://schemas.openxmlformats.org/officeDocument/2006/customXml" ds:itemID="{68C902EF-3A59-44DF-BFE8-3A43B66B3B44}"/>
</file>

<file path=docProps/app.xml><?xml version="1.0" encoding="utf-8"?>
<Properties xmlns="http://schemas.openxmlformats.org/officeDocument/2006/extended-properties" xmlns:vt="http://schemas.openxmlformats.org/officeDocument/2006/docPropsVTypes">
  <TotalTime>0</TotalTime>
  <Words>462</Words>
  <Application>Microsoft Office PowerPoint</Application>
  <PresentationFormat>On-screen Show (16:9)</PresentationFormat>
  <Paragraphs>83</Paragraphs>
  <Slides>17</Slides>
  <Notes>17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Josefin Slab</vt:lpstr>
      <vt:lpstr>Anton</vt:lpstr>
      <vt:lpstr>Source Sans Pro</vt:lpstr>
      <vt:lpstr>Fira Sans Extra Condensed Medium</vt:lpstr>
      <vt:lpstr>Josefin Sans</vt:lpstr>
      <vt:lpstr>DM Serif Display</vt:lpstr>
      <vt:lpstr>Lexend Exa</vt:lpstr>
      <vt:lpstr>Abel</vt:lpstr>
      <vt:lpstr>Barlow Light</vt:lpstr>
      <vt:lpstr>Lexend Deca</vt:lpstr>
      <vt:lpstr>Roboto</vt:lpstr>
      <vt:lpstr>Arial</vt:lpstr>
      <vt:lpstr>DM Sans</vt:lpstr>
      <vt:lpstr>Geometric</vt:lpstr>
      <vt:lpstr>Sport Shop Business Plan by Slidesgo</vt:lpstr>
      <vt:lpstr>Geometric</vt:lpstr>
      <vt:lpstr>PowerPoint Presentation</vt:lpstr>
      <vt:lpstr>About us</vt:lpstr>
      <vt:lpstr>PowerPoint Presentation</vt:lpstr>
      <vt:lpstr>PowerPoint Presentation</vt:lpstr>
      <vt:lpstr>Where Workstream wins</vt:lpstr>
      <vt:lpstr>PowerPoint Presentation</vt:lpstr>
      <vt:lpstr>PowerPoint Presentation</vt:lpstr>
      <vt:lpstr>PowerPoint Presentation</vt:lpstr>
      <vt:lpstr>Create custom text-to-apply posters to promote job openings in your stores</vt:lpstr>
      <vt:lpstr>PowerPoint Presentation</vt:lpstr>
      <vt:lpstr>Customizable screening questions..</vt:lpstr>
      <vt:lpstr>Text the applicant.. Without exposing your personal number</vt:lpstr>
      <vt:lpstr>Plug in your calendar availability for applicants to pick from..</vt:lpstr>
      <vt:lpstr>Onboarding made easy</vt:lpstr>
      <vt:lpstr>QR Code:</vt:lpstr>
      <vt:lpstr>Meineke at a glance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Mancuso</dc:creator>
  <cp:lastModifiedBy>Amy Mancuso</cp:lastModifiedBy>
  <cp:revision>1</cp:revision>
  <dcterms:modified xsi:type="dcterms:W3CDTF">2022-12-14T13:40:01Z</dcterms:modified>
</cp:coreProperties>
</file>