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ink/ink1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6:32:21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E967E-00F2-7747-1B8F-42E37720F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9ED9B-C0B8-9DA3-3164-49965D13B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23583-28DC-DEA2-EC9E-2A410A91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BBC3-2DB6-4F47-8CAF-2C53B71EF78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D44A2-4EC5-B562-DCF4-D55AE10C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60963-5C36-8E21-22D8-96B32893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F6D6-1B0B-4383-960E-75F38276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F751-37C3-97AE-D0CF-1D3BD2DA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673C9-BF6C-83A9-0E59-901D2A5DB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DD28C-193D-1082-D446-5D6D2A80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BBC3-2DB6-4F47-8CAF-2C53B71EF78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D88CA-2F0B-CBFC-DF64-9FC60316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E4FFB-2DF8-AB28-E428-2E7A43308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F6D6-1B0B-4383-960E-75F38276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8AB1E8-E599-CA99-892C-02749699B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38621-694A-9DCC-5B59-1A2917CF2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B765B-FEF5-5C6A-913B-279CE22F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BBC3-2DB6-4F47-8CAF-2C53B71EF78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D1894-3F4C-25DD-D762-E1194098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95B09-CF97-C6D0-E698-79672D81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F6D6-1B0B-4383-960E-75F38276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3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F377-9EE8-35EB-D6B1-1EC450C1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C8BB9-902F-7621-431C-885C9A142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4223A-47D5-8F96-FBA2-142A1953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BBC3-2DB6-4F47-8CAF-2C53B71EF78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62544-00E5-7559-42FC-B252C875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786E7-F993-91E0-F6CC-44F18596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F6D6-1B0B-4383-960E-75F38276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5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67DB-67C6-B7DB-6FD2-090180FE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C5B0C-4BCB-0AE4-A6D2-F41F506DF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335CD-2AC1-EA87-C483-EE7C6E14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BBC3-2DB6-4F47-8CAF-2C53B71EF78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7BA31-FBEA-6418-0E65-E336AEB5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42466-96D4-0FDD-8F4F-39F9E65A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F6D6-1B0B-4383-960E-75F38276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6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17CC-4B00-9FA4-84E2-1B27BFF5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F250-688C-EA95-37DA-05D6178D8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C0097-CA40-4947-EF6E-652F8AC97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41714-8E9E-D5B3-8618-DFDADB1F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BBC3-2DB6-4F47-8CAF-2C53B71EF78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9C6FA-0146-7B09-0AC8-FEEB7893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32889-9CB0-6985-87AA-2C684CCBD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F6D6-1B0B-4383-960E-75F38276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4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DE58-2D92-FF56-2C5D-1929904A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4C5F5-EA82-33D7-07A3-310F25DB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523AF-DAEE-5B2E-4F6C-78459FE9E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8C9E6-3184-41EC-6EE7-B14E7BAA1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8E94F-7DAA-0271-A0B1-1AFCE60F5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15ED9D-2064-CD26-825C-C026DAA3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BBC3-2DB6-4F47-8CAF-2C53B71EF78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C840B1-7762-7E42-93D8-671041E1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98F41A-CA3E-8628-3217-C87D7A62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F6D6-1B0B-4383-960E-75F38276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5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9F87-B002-4181-E7D0-898612D1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1CD34-061F-141B-60F5-34421941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BBC3-2DB6-4F47-8CAF-2C53B71EF78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7C4CD-375D-2793-6C36-259184BE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CF294-055C-91AB-8DAF-E961A07A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F6D6-1B0B-4383-960E-75F38276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4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E6790-6F21-B594-A664-6925155E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BBC3-2DB6-4F47-8CAF-2C53B71EF78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D325E-A908-15F9-4C46-3475EAFC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97171-3DF9-5153-64F2-A653980E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F6D6-1B0B-4383-960E-75F38276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5566D-D639-A92A-A5DF-63517A15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56D2A-B304-9BA4-BB48-DE984A205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BB983-BCF6-D495-4311-E8BD1931A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89386-3461-C4E0-86AE-F6874AE2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BBC3-2DB6-4F47-8CAF-2C53B71EF78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5F8C6-EB18-1383-8977-E4A7A4125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D8097-04AB-21D9-0D51-EE523761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F6D6-1B0B-4383-960E-75F38276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6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8B90-95DE-A891-BAD5-5A0F8C93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89766-C761-F0F4-937E-7CD4CD164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3442A-4A27-4607-4829-0DD97F258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FE85F-31F0-3195-0EB6-0C73E5DFF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BBC3-2DB6-4F47-8CAF-2C53B71EF78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DA7F6-30E7-01ED-D4AB-79CFFB7F3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16F3F-61EF-0E9E-CEA8-92A5BA2B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DF6D6-1B0B-4383-960E-75F38276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56806-627E-A064-978F-A372E718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D203C-BB1D-006C-D8A9-6301AE674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E7A57-C9A6-AB7E-345F-4E11AF4DB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BBC3-2DB6-4F47-8CAF-2C53B71EF78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AC54B-CF99-0233-4101-DA7976FE7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51EE0-376B-CB6F-E856-71AEE438C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DF6D6-1B0B-4383-960E-75F38276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4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source4.com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78D4E-0BCA-DA4E-3FC7-B0F7D9C9B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Source4 News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66A97-817E-D46E-1DE6-0F040E4A8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Acquired a large Wide-Format Production Company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/>
              <a:t>Signage/Banners/Packaging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/>
              <a:t>Strong Existing Client Portfolio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Multi-Million Dollar expansion finished at our Lynchburg, VA fulfillment center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/>
              <a:t>Added 43,000 sq ft + 30 new jobs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/>
              <a:t>Total Lynchburg space now 161,000 sq ft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CB48D75F-3704-DD75-D5EC-18A2114F7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1982537"/>
            <a:ext cx="5458968" cy="28929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003E60-4714-F196-71F1-AC1FDA2681D2}"/>
                  </a:ext>
                </a:extLst>
              </p14:cNvPr>
              <p14:cNvContentPartPr/>
              <p14:nvPr/>
            </p14:nvContentPartPr>
            <p14:xfrm>
              <a:off x="1649583" y="241491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003E60-4714-F196-71F1-AC1FDA2681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0583" y="240591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12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8F0BC3B-95F7-4C15-2496-73112613C4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34" r="1552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495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7C41C73-1822-003D-9EB1-D178C4130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8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6ABB46-B7BC-11AE-5F85-F0D2C372D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8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87CAA-1ED2-15D4-1D5D-F2F27E01C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Meineke </a:t>
            </a:r>
            <a:r>
              <a:rPr lang="en-US" sz="5400" dirty="0" err="1"/>
              <a:t>EzUp</a:t>
            </a:r>
            <a:r>
              <a:rPr lang="en-US" sz="5400" dirty="0"/>
              <a:t> Tent Kit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6992B-36BD-44A2-1FA0-EEB7E2469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Worked with Corp and Dealers to Design and Produce 10’x10’ Meineke </a:t>
            </a:r>
            <a:r>
              <a:rPr lang="en-US" sz="2000" dirty="0" err="1"/>
              <a:t>EzUp</a:t>
            </a:r>
            <a:r>
              <a:rPr lang="en-US" sz="2000" dirty="0"/>
              <a:t> Tents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Great for Community Events and Center Functions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Corp committed to an inventory to reduce cost for the Dealer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Imprinted on all 4 Peaks and all 4 valances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Kit includes soft carry case with wheels + stake kit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Jim Sloan Tulsa, OK case study to detail the benefits of Event Involvement and the right Marketing Tools to maximize engagement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Tents are now available on the site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$1,275.00/</a:t>
            </a:r>
            <a:r>
              <a:rPr lang="en-US" sz="2000" dirty="0" err="1"/>
              <a:t>ea</a:t>
            </a:r>
            <a:r>
              <a:rPr lang="en-US" sz="2000" dirty="0"/>
              <a:t> (INCLUDES SHIPPING) </a:t>
            </a:r>
          </a:p>
          <a:p>
            <a:pPr marL="1200150" lvl="2" indent="-228600">
              <a:buFont typeface="Arial" panose="020B0604020202020204" pitchFamily="34" charset="0"/>
              <a:buChar char="•"/>
            </a:pPr>
            <a:r>
              <a:rPr lang="en-US" sz="1800" dirty="0"/>
              <a:t>$1,461 MSRP</a:t>
            </a: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5A3AACC2-702C-7734-6416-74E715B9E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 r="359" b="-3"/>
          <a:stretch/>
        </p:blipFill>
        <p:spPr>
          <a:xfrm>
            <a:off x="7286045" y="1911493"/>
            <a:ext cx="4720290" cy="49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5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B9AC5-F38F-BA62-23BD-C5FCA62D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Meineke Revenue Decline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EC09A-F222-F120-085C-D3EAF9E53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2017: $331,628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2018: $279,014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2019: $264,693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2020: $240.632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2021: $208,468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2022: $168,428 (</a:t>
            </a:r>
            <a:r>
              <a:rPr lang="en-US" sz="2200" dirty="0" err="1"/>
              <a:t>est</a:t>
            </a:r>
            <a:r>
              <a:rPr lang="en-US" sz="2200" dirty="0"/>
              <a:t>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2009: $553,321 (Invoices: $246,718)</a:t>
            </a:r>
          </a:p>
        </p:txBody>
      </p:sp>
      <p:pic>
        <p:nvPicPr>
          <p:cNvPr id="1026" name="Picture 2" descr="Red Arrow Point Down | Great PowerPoint ClipArt for Presentations -  PresenterMedia.com">
            <a:extLst>
              <a:ext uri="{FF2B5EF4-FFF2-40B4-BE49-F238E27FC236}">
                <a16:creationId xmlns:a16="http://schemas.microsoft.com/office/drawing/2014/main" id="{1FF62702-C983-50E8-D72F-B21E34E1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33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6" ma:contentTypeDescription="Create a new document." ma:contentTypeScope="" ma:versionID="cb48918adfcef87161ba27b5e1ec65de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1b3d014525cf0e481e720b9114ae285d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7172E4-8563-4D92-974D-C2876ABEC588}"/>
</file>

<file path=customXml/itemProps2.xml><?xml version="1.0" encoding="utf-8"?>
<ds:datastoreItem xmlns:ds="http://schemas.openxmlformats.org/officeDocument/2006/customXml" ds:itemID="{D7665F70-6D72-4575-B6F6-79B019706F91}"/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178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Source4 News</vt:lpstr>
      <vt:lpstr>PowerPoint Presentation</vt:lpstr>
      <vt:lpstr>PowerPoint Presentation</vt:lpstr>
      <vt:lpstr>PowerPoint Presentation</vt:lpstr>
      <vt:lpstr>Meineke EzUp Tent Kit</vt:lpstr>
      <vt:lpstr>Meineke Revenue Decline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Siadak</dc:creator>
  <cp:lastModifiedBy>Danny Siadak</cp:lastModifiedBy>
  <cp:revision>6</cp:revision>
  <dcterms:created xsi:type="dcterms:W3CDTF">2022-11-14T22:07:16Z</dcterms:created>
  <dcterms:modified xsi:type="dcterms:W3CDTF">2022-12-14T17:42:49Z</dcterms:modified>
</cp:coreProperties>
</file>