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4"/>
  </p:sldMasterIdLst>
  <p:notesMasterIdLst>
    <p:notesMasterId r:id="rId14"/>
  </p:notesMasterIdLst>
  <p:sldIdLst>
    <p:sldId id="863" r:id="rId5"/>
    <p:sldId id="897" r:id="rId6"/>
    <p:sldId id="896" r:id="rId7"/>
    <p:sldId id="894" r:id="rId8"/>
    <p:sldId id="895" r:id="rId9"/>
    <p:sldId id="456" r:id="rId10"/>
    <p:sldId id="597" r:id="rId11"/>
    <p:sldId id="899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rull, Kelly" initials="KK" lastIdx="12" clrIdx="6">
    <p:extLst>
      <p:ext uri="{19B8F6BF-5375-455C-9EA6-DF929625EA0E}">
        <p15:presenceInfo xmlns:p15="http://schemas.microsoft.com/office/powerpoint/2012/main" userId="S::kelly.krull@autozone.com::ee9a7483-3057-485c-aac4-89f1a242910a" providerId="AD"/>
      </p:ext>
    </p:extLst>
  </p:cmAuthor>
  <p:cmAuthor id="1" name="McCormick, Penney" initials="MP" lastIdx="178" clrIdx="0">
    <p:extLst>
      <p:ext uri="{19B8F6BF-5375-455C-9EA6-DF929625EA0E}">
        <p15:presenceInfo xmlns:p15="http://schemas.microsoft.com/office/powerpoint/2012/main" userId="S::Penney.McCormick@autozone.com::fdb6646e-663f-48e1-889b-243ad92f9eee" providerId="AD"/>
      </p:ext>
    </p:extLst>
  </p:cmAuthor>
  <p:cmAuthor id="8" name="Belote, Shannon" initials="BS" lastIdx="18" clrIdx="7">
    <p:extLst>
      <p:ext uri="{19B8F6BF-5375-455C-9EA6-DF929625EA0E}">
        <p15:presenceInfo xmlns:p15="http://schemas.microsoft.com/office/powerpoint/2012/main" userId="S::Shannon.Belote@autozone.com::dea4b432-bb59-426d-b2d7-497d947e22d3" providerId="AD"/>
      </p:ext>
    </p:extLst>
  </p:cmAuthor>
  <p:cmAuthor id="2" name="Torrini, Megan" initials="TM" lastIdx="15" clrIdx="1">
    <p:extLst>
      <p:ext uri="{19B8F6BF-5375-455C-9EA6-DF929625EA0E}">
        <p15:presenceInfo xmlns:p15="http://schemas.microsoft.com/office/powerpoint/2012/main" userId="Torrini, Megan" providerId="None"/>
      </p:ext>
    </p:extLst>
  </p:cmAuthor>
  <p:cmAuthor id="9" name="McNeil, Karen" initials="MK" lastIdx="13" clrIdx="8">
    <p:extLst>
      <p:ext uri="{19B8F6BF-5375-455C-9EA6-DF929625EA0E}">
        <p15:presenceInfo xmlns:p15="http://schemas.microsoft.com/office/powerpoint/2012/main" userId="S::karen.mcneil@autozone.com::348f2741-6352-42c0-8e0f-edf1b9307e38" providerId="AD"/>
      </p:ext>
    </p:extLst>
  </p:cmAuthor>
  <p:cmAuthor id="3" name="Roberts, Karen" initials="KMR" lastIdx="22" clrIdx="2">
    <p:extLst>
      <p:ext uri="{19B8F6BF-5375-455C-9EA6-DF929625EA0E}">
        <p15:presenceInfo xmlns:p15="http://schemas.microsoft.com/office/powerpoint/2012/main" userId="Roberts, Karen" providerId="None"/>
      </p:ext>
    </p:extLst>
  </p:cmAuthor>
  <p:cmAuthor id="4" name="Torrini, Megan" initials="TM [2]" lastIdx="33" clrIdx="3">
    <p:extLst>
      <p:ext uri="{19B8F6BF-5375-455C-9EA6-DF929625EA0E}">
        <p15:presenceInfo xmlns:p15="http://schemas.microsoft.com/office/powerpoint/2012/main" userId="S::Megan.Torrini@autozone.com::cec58dd1-3ebd-46d1-9244-45b5e6d2bbb7" providerId="AD"/>
      </p:ext>
    </p:extLst>
  </p:cmAuthor>
  <p:cmAuthor id="5" name="Roberts, Karen" initials="RK" lastIdx="5" clrIdx="4">
    <p:extLst>
      <p:ext uri="{19B8F6BF-5375-455C-9EA6-DF929625EA0E}">
        <p15:presenceInfo xmlns:p15="http://schemas.microsoft.com/office/powerpoint/2012/main" userId="S::karen.roberts@autozone.com::348f2741-6352-42c0-8e0f-edf1b9307e38" providerId="AD"/>
      </p:ext>
    </p:extLst>
  </p:cmAuthor>
  <p:cmAuthor id="6" name="Childress, Bailey" initials="CB" lastIdx="1" clrIdx="5">
    <p:extLst>
      <p:ext uri="{19B8F6BF-5375-455C-9EA6-DF929625EA0E}">
        <p15:presenceInfo xmlns:p15="http://schemas.microsoft.com/office/powerpoint/2012/main" userId="S::bailey.childress@autozone.com::1a9f3a21-a3ef-4e01-aaff-9571c1281b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24"/>
    <a:srgbClr val="0B2F76"/>
    <a:srgbClr val="F67821"/>
    <a:srgbClr val="F18324"/>
    <a:srgbClr val="FC6F02"/>
    <a:srgbClr val="FF6500"/>
    <a:srgbClr val="DEA680"/>
    <a:srgbClr val="818184"/>
    <a:srgbClr val="FF8739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30266-2F26-4421-BF3C-1840D7137CC9}" v="41" dt="2022-12-13T20:59:19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0"/>
    <p:restoredTop sz="94077" autoAdjust="0"/>
  </p:normalViewPr>
  <p:slideViewPr>
    <p:cSldViewPr snapToGrid="0">
      <p:cViewPr>
        <p:scale>
          <a:sx n="57" d="100"/>
          <a:sy n="57" d="100"/>
        </p:scale>
        <p:origin x="1012" y="392"/>
      </p:cViewPr>
      <p:guideLst>
        <p:guide orient="horz" pos="45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" userId="53f322ea-9d88-4921-9162-667b3f6b239a" providerId="ADAL" clId="{0AB67E35-9816-4D5F-8B4B-4F925FEA5F8C}"/>
    <pc:docChg chg="undo custSel addSld delSld modSld sldOrd">
      <pc:chgData name="Lisa" userId="53f322ea-9d88-4921-9162-667b3f6b239a" providerId="ADAL" clId="{0AB67E35-9816-4D5F-8B4B-4F925FEA5F8C}" dt="2022-12-09T17:50:40.636" v="1293" actId="20577"/>
      <pc:docMkLst>
        <pc:docMk/>
      </pc:docMkLst>
      <pc:sldChg chg="addSp modSp mod">
        <pc:chgData name="Lisa" userId="53f322ea-9d88-4921-9162-667b3f6b239a" providerId="ADAL" clId="{0AB67E35-9816-4D5F-8B4B-4F925FEA5F8C}" dt="2022-12-08T19:00:10.357" v="1101" actId="1076"/>
        <pc:sldMkLst>
          <pc:docMk/>
          <pc:sldMk cId="1368541128" sldId="863"/>
        </pc:sldMkLst>
        <pc:picChg chg="add mod">
          <ac:chgData name="Lisa" userId="53f322ea-9d88-4921-9162-667b3f6b239a" providerId="ADAL" clId="{0AB67E35-9816-4D5F-8B4B-4F925FEA5F8C}" dt="2022-12-08T19:00:10.357" v="1101" actId="1076"/>
          <ac:picMkLst>
            <pc:docMk/>
            <pc:sldMk cId="1368541128" sldId="863"/>
            <ac:picMk id="3" creationId="{96F838F6-0929-4AF2-8685-A5F5886C8248}"/>
          </ac:picMkLst>
        </pc:picChg>
      </pc:sldChg>
      <pc:sldChg chg="ord">
        <pc:chgData name="Lisa" userId="53f322ea-9d88-4921-9162-667b3f6b239a" providerId="ADAL" clId="{0AB67E35-9816-4D5F-8B4B-4F925FEA5F8C}" dt="2022-12-09T17:46:36.072" v="1131"/>
        <pc:sldMkLst>
          <pc:docMk/>
          <pc:sldMk cId="3353540988" sldId="894"/>
        </pc:sldMkLst>
      </pc:sldChg>
      <pc:sldChg chg="new del">
        <pc:chgData name="Lisa" userId="53f322ea-9d88-4921-9162-667b3f6b239a" providerId="ADAL" clId="{0AB67E35-9816-4D5F-8B4B-4F925FEA5F8C}" dt="2022-12-08T18:42:14.457" v="1" actId="47"/>
        <pc:sldMkLst>
          <pc:docMk/>
          <pc:sldMk cId="449456586" sldId="895"/>
        </pc:sldMkLst>
      </pc:sldChg>
      <pc:sldChg chg="addSp delSp modSp new mod">
        <pc:chgData name="Lisa" userId="53f322ea-9d88-4921-9162-667b3f6b239a" providerId="ADAL" clId="{0AB67E35-9816-4D5F-8B4B-4F925FEA5F8C}" dt="2022-12-09T17:50:40.636" v="1293" actId="20577"/>
        <pc:sldMkLst>
          <pc:docMk/>
          <pc:sldMk cId="2650713491" sldId="895"/>
        </pc:sldMkLst>
        <pc:spChg chg="del">
          <ac:chgData name="Lisa" userId="53f322ea-9d88-4921-9162-667b3f6b239a" providerId="ADAL" clId="{0AB67E35-9816-4D5F-8B4B-4F925FEA5F8C}" dt="2022-12-08T18:47:18.590" v="3"/>
          <ac:spMkLst>
            <pc:docMk/>
            <pc:sldMk cId="2650713491" sldId="895"/>
            <ac:spMk id="2" creationId="{B2E4D957-E63E-42D5-8DC3-0E3AFF73547A}"/>
          </ac:spMkLst>
        </pc:spChg>
        <pc:spChg chg="del">
          <ac:chgData name="Lisa" userId="53f322ea-9d88-4921-9162-667b3f6b239a" providerId="ADAL" clId="{0AB67E35-9816-4D5F-8B4B-4F925FEA5F8C}" dt="2022-12-08T18:47:18.590" v="3"/>
          <ac:spMkLst>
            <pc:docMk/>
            <pc:sldMk cId="2650713491" sldId="895"/>
            <ac:spMk id="3" creationId="{0528609A-6645-4131-8089-D4AABFEBA62C}"/>
          </ac:spMkLst>
        </pc:spChg>
        <pc:spChg chg="add mod">
          <ac:chgData name="Lisa" userId="53f322ea-9d88-4921-9162-667b3f6b239a" providerId="ADAL" clId="{0AB67E35-9816-4D5F-8B4B-4F925FEA5F8C}" dt="2022-12-08T18:50:30.412" v="434" actId="6549"/>
          <ac:spMkLst>
            <pc:docMk/>
            <pc:sldMk cId="2650713491" sldId="895"/>
            <ac:spMk id="4" creationId="{10D31BC7-B592-476F-8000-32B81B72E6FE}"/>
          </ac:spMkLst>
        </pc:spChg>
        <pc:spChg chg="add mod">
          <ac:chgData name="Lisa" userId="53f322ea-9d88-4921-9162-667b3f6b239a" providerId="ADAL" clId="{0AB67E35-9816-4D5F-8B4B-4F925FEA5F8C}" dt="2022-12-09T17:50:40.636" v="1293" actId="20577"/>
          <ac:spMkLst>
            <pc:docMk/>
            <pc:sldMk cId="2650713491" sldId="895"/>
            <ac:spMk id="5" creationId="{5E933926-A5EE-41B7-9E82-D98F890310FD}"/>
          </ac:spMkLst>
        </pc:spChg>
        <pc:spChg chg="add del mod">
          <ac:chgData name="Lisa" userId="53f322ea-9d88-4921-9162-667b3f6b239a" providerId="ADAL" clId="{0AB67E35-9816-4D5F-8B4B-4F925FEA5F8C}" dt="2022-12-08T18:48:24.282" v="180" actId="478"/>
          <ac:spMkLst>
            <pc:docMk/>
            <pc:sldMk cId="2650713491" sldId="895"/>
            <ac:spMk id="6" creationId="{9DE8FB2B-A41D-4437-BEDA-C13F2B292ED3}"/>
          </ac:spMkLst>
        </pc:spChg>
      </pc:sldChg>
      <pc:sldChg chg="addSp delSp modSp new mod ord">
        <pc:chgData name="Lisa" userId="53f322ea-9d88-4921-9162-667b3f6b239a" providerId="ADAL" clId="{0AB67E35-9816-4D5F-8B4B-4F925FEA5F8C}" dt="2022-12-09T17:45:00.959" v="1127"/>
        <pc:sldMkLst>
          <pc:docMk/>
          <pc:sldMk cId="2535771416" sldId="896"/>
        </pc:sldMkLst>
        <pc:spChg chg="del">
          <ac:chgData name="Lisa" userId="53f322ea-9d88-4921-9162-667b3f6b239a" providerId="ADAL" clId="{0AB67E35-9816-4D5F-8B4B-4F925FEA5F8C}" dt="2022-12-09T17:33:05.232" v="1103"/>
          <ac:spMkLst>
            <pc:docMk/>
            <pc:sldMk cId="2535771416" sldId="896"/>
            <ac:spMk id="2" creationId="{6F1F2309-FC9C-4E89-850D-6CDEC5F7627E}"/>
          </ac:spMkLst>
        </pc:spChg>
        <pc:spChg chg="del">
          <ac:chgData name="Lisa" userId="53f322ea-9d88-4921-9162-667b3f6b239a" providerId="ADAL" clId="{0AB67E35-9816-4D5F-8B4B-4F925FEA5F8C}" dt="2022-12-09T17:33:05.232" v="1103"/>
          <ac:spMkLst>
            <pc:docMk/>
            <pc:sldMk cId="2535771416" sldId="896"/>
            <ac:spMk id="3" creationId="{8A257E41-4B50-45CF-8FA7-FE8485C9C0B0}"/>
          </ac:spMkLst>
        </pc:spChg>
        <pc:spChg chg="del">
          <ac:chgData name="Lisa" userId="53f322ea-9d88-4921-9162-667b3f6b239a" providerId="ADAL" clId="{0AB67E35-9816-4D5F-8B4B-4F925FEA5F8C}" dt="2022-12-09T17:33:05.232" v="1103"/>
          <ac:spMkLst>
            <pc:docMk/>
            <pc:sldMk cId="2535771416" sldId="896"/>
            <ac:spMk id="4" creationId="{2750ADC5-2A66-4CD0-8A66-3F89BFF514CA}"/>
          </ac:spMkLst>
        </pc:spChg>
        <pc:graphicFrameChg chg="add mod">
          <ac:chgData name="Lisa" userId="53f322ea-9d88-4921-9162-667b3f6b239a" providerId="ADAL" clId="{0AB67E35-9816-4D5F-8B4B-4F925FEA5F8C}" dt="2022-12-09T17:44:27.583" v="1125" actId="14100"/>
          <ac:graphicFrameMkLst>
            <pc:docMk/>
            <pc:sldMk cId="2535771416" sldId="896"/>
            <ac:graphicFrameMk id="6" creationId="{332C024B-FFA7-4BE1-A234-6BCAE34254AD}"/>
          </ac:graphicFrameMkLst>
        </pc:graphicFrameChg>
        <pc:picChg chg="add del mod">
          <ac:chgData name="Lisa" userId="53f322ea-9d88-4921-9162-667b3f6b239a" providerId="ADAL" clId="{0AB67E35-9816-4D5F-8B4B-4F925FEA5F8C}" dt="2022-12-09T17:34:59.769" v="1107"/>
          <ac:picMkLst>
            <pc:docMk/>
            <pc:sldMk cId="2535771416" sldId="896"/>
            <ac:picMk id="5" creationId="{8FD83EC8-F79A-4131-9B03-C7CBCE225C83}"/>
          </ac:picMkLst>
        </pc:picChg>
      </pc:sldChg>
      <pc:sldChg chg="new del">
        <pc:chgData name="Lisa" userId="53f322ea-9d88-4921-9162-667b3f6b239a" providerId="ADAL" clId="{0AB67E35-9816-4D5F-8B4B-4F925FEA5F8C}" dt="2022-12-09T17:46:26.741" v="1129" actId="680"/>
        <pc:sldMkLst>
          <pc:docMk/>
          <pc:sldMk cId="2029737204" sldId="897"/>
        </pc:sldMkLst>
      </pc:sldChg>
      <pc:sldChg chg="modSp new mod">
        <pc:chgData name="Lisa" userId="53f322ea-9d88-4921-9162-667b3f6b239a" providerId="ADAL" clId="{0AB67E35-9816-4D5F-8B4B-4F925FEA5F8C}" dt="2022-12-09T17:47:02.644" v="1190" actId="20577"/>
        <pc:sldMkLst>
          <pc:docMk/>
          <pc:sldMk cId="3878341409" sldId="897"/>
        </pc:sldMkLst>
        <pc:spChg chg="mod">
          <ac:chgData name="Lisa" userId="53f322ea-9d88-4921-9162-667b3f6b239a" providerId="ADAL" clId="{0AB67E35-9816-4D5F-8B4B-4F925FEA5F8C}" dt="2022-12-09T17:47:02.644" v="1190" actId="20577"/>
          <ac:spMkLst>
            <pc:docMk/>
            <pc:sldMk cId="3878341409" sldId="897"/>
            <ac:spMk id="2" creationId="{D64B4A71-BF70-4A08-ACF2-A685087F4554}"/>
          </ac:spMkLst>
        </pc:spChg>
        <pc:spChg chg="mod">
          <ac:chgData name="Lisa" userId="53f322ea-9d88-4921-9162-667b3f6b239a" providerId="ADAL" clId="{0AB67E35-9816-4D5F-8B4B-4F925FEA5F8C}" dt="2022-12-09T17:46:51.642" v="1156" actId="20577"/>
          <ac:spMkLst>
            <pc:docMk/>
            <pc:sldMk cId="3878341409" sldId="897"/>
            <ac:spMk id="3" creationId="{BB570B25-3E35-4F5B-98A9-1B96EFDC386A}"/>
          </ac:spMkLst>
        </pc:spChg>
      </pc:sldChg>
    </pc:docChg>
  </pc:docChgLst>
  <pc:docChgLst>
    <pc:chgData name="Kellett, Lisa" userId="53f322ea-9d88-4921-9162-667b3f6b239a" providerId="ADAL" clId="{69E30266-2F26-4421-BF3C-1840D7137CC9}"/>
    <pc:docChg chg="modSld sldOrd">
      <pc:chgData name="Kellett, Lisa" userId="53f322ea-9d88-4921-9162-667b3f6b239a" providerId="ADAL" clId="{69E30266-2F26-4421-BF3C-1840D7137CC9}" dt="2022-12-13T20:59:19.432" v="29"/>
      <pc:docMkLst>
        <pc:docMk/>
      </pc:docMkLst>
      <pc:sldChg chg="ord">
        <pc:chgData name="Kellett, Lisa" userId="53f322ea-9d88-4921-9162-667b3f6b239a" providerId="ADAL" clId="{69E30266-2F26-4421-BF3C-1840D7137CC9}" dt="2022-12-13T20:58:43.058" v="28"/>
        <pc:sldMkLst>
          <pc:docMk/>
          <pc:sldMk cId="2148605408" sldId="597"/>
        </pc:sldMkLst>
      </pc:sldChg>
      <pc:sldChg chg="addSp delSp modSp">
        <pc:chgData name="Kellett, Lisa" userId="53f322ea-9d88-4921-9162-667b3f6b239a" providerId="ADAL" clId="{69E30266-2F26-4421-BF3C-1840D7137CC9}" dt="2022-12-13T20:59:19.432" v="29"/>
        <pc:sldMkLst>
          <pc:docMk/>
          <pc:sldMk cId="2535771416" sldId="896"/>
        </pc:sldMkLst>
        <pc:spChg chg="add mod">
          <ac:chgData name="Kellett, Lisa" userId="53f322ea-9d88-4921-9162-667b3f6b239a" providerId="ADAL" clId="{69E30266-2F26-4421-BF3C-1840D7137CC9}" dt="2022-12-13T20:30:26.806" v="19"/>
          <ac:spMkLst>
            <pc:docMk/>
            <pc:sldMk cId="2535771416" sldId="896"/>
            <ac:spMk id="3" creationId="{C6D124A3-D59C-4C13-966A-766E84EA6BFD}"/>
          </ac:spMkLst>
        </pc:spChg>
        <pc:graphicFrameChg chg="mod">
          <ac:chgData name="Kellett, Lisa" userId="53f322ea-9d88-4921-9162-667b3f6b239a" providerId="ADAL" clId="{69E30266-2F26-4421-BF3C-1840D7137CC9}" dt="2022-12-13T20:30:31.137" v="20" actId="14100"/>
          <ac:graphicFrameMkLst>
            <pc:docMk/>
            <pc:sldMk cId="2535771416" sldId="896"/>
            <ac:graphicFrameMk id="6" creationId="{332C024B-FFA7-4BE1-A234-6BCAE34254AD}"/>
          </ac:graphicFrameMkLst>
        </pc:graphicFrameChg>
        <pc:graphicFrameChg chg="add mod">
          <ac:chgData name="Kellett, Lisa" userId="53f322ea-9d88-4921-9162-667b3f6b239a" providerId="ADAL" clId="{69E30266-2F26-4421-BF3C-1840D7137CC9}" dt="2022-12-13T20:59:19.432" v="29"/>
          <ac:graphicFrameMkLst>
            <pc:docMk/>
            <pc:sldMk cId="2535771416" sldId="896"/>
            <ac:graphicFrameMk id="7" creationId="{00000000-0008-0000-0500-000002000000}"/>
          </ac:graphicFrameMkLst>
        </pc:graphicFrameChg>
        <pc:picChg chg="add del">
          <ac:chgData name="Kellett, Lisa" userId="53f322ea-9d88-4921-9162-667b3f6b239a" providerId="ADAL" clId="{69E30266-2F26-4421-BF3C-1840D7137CC9}" dt="2022-12-13T20:29:31.956" v="14"/>
          <ac:picMkLst>
            <pc:docMk/>
            <pc:sldMk cId="2535771416" sldId="896"/>
            <ac:picMk id="2" creationId="{0AED1129-8661-4D5B-8552-CBEAB716EB40}"/>
          </ac:picMkLst>
        </pc:picChg>
        <pc:picChg chg="add del">
          <ac:chgData name="Kellett, Lisa" userId="53f322ea-9d88-4921-9162-667b3f6b239a" providerId="ADAL" clId="{69E30266-2F26-4421-BF3C-1840D7137CC9}" dt="2022-12-13T20:31:24.264" v="22"/>
          <ac:picMkLst>
            <pc:docMk/>
            <pc:sldMk cId="2535771416" sldId="896"/>
            <ac:picMk id="4" creationId="{1A5C9576-699A-4B49-9721-5F89E2A13309}"/>
          </ac:picMkLst>
        </pc:picChg>
      </pc:sldChg>
      <pc:sldChg chg="addSp modSp">
        <pc:chgData name="Kellett, Lisa" userId="53f322ea-9d88-4921-9162-667b3f6b239a" providerId="ADAL" clId="{69E30266-2F26-4421-BF3C-1840D7137CC9}" dt="2022-12-13T20:17:42.530" v="4" actId="767"/>
        <pc:sldMkLst>
          <pc:docMk/>
          <pc:sldMk cId="2736097041" sldId="898"/>
        </pc:sldMkLst>
        <pc:spChg chg="add mod">
          <ac:chgData name="Kellett, Lisa" userId="53f322ea-9d88-4921-9162-667b3f6b239a" providerId="ADAL" clId="{69E30266-2F26-4421-BF3C-1840D7137CC9}" dt="2022-12-13T20:09:52.787" v="2"/>
          <ac:spMkLst>
            <pc:docMk/>
            <pc:sldMk cId="2736097041" sldId="898"/>
            <ac:spMk id="2" creationId="{43D60C81-4B8E-4914-9372-47D1B4449FD4}"/>
          </ac:spMkLst>
        </pc:spChg>
        <pc:spChg chg="add mod">
          <ac:chgData name="Kellett, Lisa" userId="53f322ea-9d88-4921-9162-667b3f6b239a" providerId="ADAL" clId="{69E30266-2F26-4421-BF3C-1840D7137CC9}" dt="2022-12-13T20:09:52.787" v="2"/>
          <ac:spMkLst>
            <pc:docMk/>
            <pc:sldMk cId="2736097041" sldId="898"/>
            <ac:spMk id="3" creationId="{3779EC36-4D16-4B86-9219-33907BD9A233}"/>
          </ac:spMkLst>
        </pc:spChg>
        <pc:spChg chg="add mod">
          <ac:chgData name="Kellett, Lisa" userId="53f322ea-9d88-4921-9162-667b3f6b239a" providerId="ADAL" clId="{69E30266-2F26-4421-BF3C-1840D7137CC9}" dt="2022-12-13T20:09:52.787" v="2"/>
          <ac:spMkLst>
            <pc:docMk/>
            <pc:sldMk cId="2736097041" sldId="898"/>
            <ac:spMk id="4" creationId="{074785EB-E3B7-49C3-9E3B-CADEFED2D44D}"/>
          </ac:spMkLst>
        </pc:spChg>
        <pc:spChg chg="add mod">
          <ac:chgData name="Kellett, Lisa" userId="53f322ea-9d88-4921-9162-667b3f6b239a" providerId="ADAL" clId="{69E30266-2F26-4421-BF3C-1840D7137CC9}" dt="2022-12-13T20:17:42.530" v="4" actId="767"/>
          <ac:spMkLst>
            <pc:docMk/>
            <pc:sldMk cId="2736097041" sldId="898"/>
            <ac:spMk id="6" creationId="{787D8CFB-3BC0-45B9-9DC8-5A602223654D}"/>
          </ac:spMkLst>
        </pc:spChg>
        <pc:picChg chg="add">
          <ac:chgData name="Kellett, Lisa" userId="53f322ea-9d88-4921-9162-667b3f6b239a" providerId="ADAL" clId="{69E30266-2F26-4421-BF3C-1840D7137CC9}" dt="2022-12-13T20:15:02.003" v="3"/>
          <ac:picMkLst>
            <pc:docMk/>
            <pc:sldMk cId="2736097041" sldId="898"/>
            <ac:picMk id="5" creationId="{42EFA24D-B2B1-428E-B1CF-BFDCEB37F5DC}"/>
          </ac:picMkLst>
        </pc:picChg>
      </pc:sldChg>
      <pc:sldChg chg="addSp delSp modSp">
        <pc:chgData name="Kellett, Lisa" userId="53f322ea-9d88-4921-9162-667b3f6b239a" providerId="ADAL" clId="{69E30266-2F26-4421-BF3C-1840D7137CC9}" dt="2022-12-13T20:25:43.608" v="10" actId="207"/>
        <pc:sldMkLst>
          <pc:docMk/>
          <pc:sldMk cId="2767197663" sldId="899"/>
        </pc:sldMkLst>
        <pc:spChg chg="add mod">
          <ac:chgData name="Kellett, Lisa" userId="53f322ea-9d88-4921-9162-667b3f6b239a" providerId="ADAL" clId="{69E30266-2F26-4421-BF3C-1840D7137CC9}" dt="2022-12-13T20:21:52.405" v="5"/>
          <ac:spMkLst>
            <pc:docMk/>
            <pc:sldMk cId="2767197663" sldId="899"/>
            <ac:spMk id="2" creationId="{9D7E6193-B70F-47E0-975F-979CFBD19AA1}"/>
          </ac:spMkLst>
        </pc:spChg>
        <pc:spChg chg="add mod">
          <ac:chgData name="Kellett, Lisa" userId="53f322ea-9d88-4921-9162-667b3f6b239a" providerId="ADAL" clId="{69E30266-2F26-4421-BF3C-1840D7137CC9}" dt="2022-12-13T20:21:52.405" v="5"/>
          <ac:spMkLst>
            <pc:docMk/>
            <pc:sldMk cId="2767197663" sldId="899"/>
            <ac:spMk id="3" creationId="{C6FEAE80-5FDF-43B8-9D73-082D33DFEE9B}"/>
          </ac:spMkLst>
        </pc:spChg>
        <pc:spChg chg="add mod">
          <ac:chgData name="Kellett, Lisa" userId="53f322ea-9d88-4921-9162-667b3f6b239a" providerId="ADAL" clId="{69E30266-2F26-4421-BF3C-1840D7137CC9}" dt="2022-12-13T20:23:42.540" v="6" actId="207"/>
          <ac:spMkLst>
            <pc:docMk/>
            <pc:sldMk cId="2767197663" sldId="899"/>
            <ac:spMk id="4" creationId="{A3AA5013-2145-4B8A-BD2C-389DEB217A2A}"/>
          </ac:spMkLst>
        </pc:spChg>
        <pc:spChg chg="mod">
          <ac:chgData name="Kellett, Lisa" userId="53f322ea-9d88-4921-9162-667b3f6b239a" providerId="ADAL" clId="{69E30266-2F26-4421-BF3C-1840D7137CC9}" dt="2022-12-13T20:25:43.608" v="10" actId="207"/>
          <ac:spMkLst>
            <pc:docMk/>
            <pc:sldMk cId="2767197663" sldId="899"/>
            <ac:spMk id="7" creationId="{30901CD7-D496-48A8-A182-099C558B471F}"/>
          </ac:spMkLst>
        </pc:spChg>
        <pc:picChg chg="add del">
          <ac:chgData name="Kellett, Lisa" userId="53f322ea-9d88-4921-9162-667b3f6b239a" providerId="ADAL" clId="{69E30266-2F26-4421-BF3C-1840D7137CC9}" dt="2022-12-13T20:24:09.667" v="8"/>
          <ac:picMkLst>
            <pc:docMk/>
            <pc:sldMk cId="2767197663" sldId="899"/>
            <ac:picMk id="5" creationId="{6B786CF9-F0D5-4EBF-B09F-DC43EE8A7C67}"/>
          </ac:picMkLst>
        </pc:picChg>
        <pc:picChg chg="add">
          <ac:chgData name="Kellett, Lisa" userId="53f322ea-9d88-4921-9162-667b3f6b239a" providerId="ADAL" clId="{69E30266-2F26-4421-BF3C-1840D7137CC9}" dt="2022-12-13T20:24:48.196" v="9"/>
          <ac:picMkLst>
            <pc:docMk/>
            <pc:sldMk cId="2767197663" sldId="899"/>
            <ac:picMk id="6" creationId="{AC08EAFB-3BBE-4EE1-A999-E52D9152FBC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72025909058393E-2"/>
          <c:y val="0.13514282394329513"/>
          <c:w val="0.90735146022155089"/>
          <c:h val="0.733050847457627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'Graph Info'!$A$17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'Graph Info'!$B$16:$M$16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'Graph Info'!$B$17:$M$17</c:f>
              <c:numCache>
                <c:formatCode>#,##0</c:formatCode>
                <c:ptCount val="12"/>
                <c:pt idx="0">
                  <c:v>1178738.5999999999</c:v>
                </c:pt>
                <c:pt idx="1">
                  <c:v>1215025.6099999987</c:v>
                </c:pt>
                <c:pt idx="2">
                  <c:v>1023302.4199999993</c:v>
                </c:pt>
                <c:pt idx="3">
                  <c:v>921642.36999999988</c:v>
                </c:pt>
                <c:pt idx="4">
                  <c:v>1294844.7400000007</c:v>
                </c:pt>
                <c:pt idx="5">
                  <c:v>1562826.02</c:v>
                </c:pt>
                <c:pt idx="6">
                  <c:v>1646621.1499999997</c:v>
                </c:pt>
                <c:pt idx="7">
                  <c:v>1535173.9499999986</c:v>
                </c:pt>
                <c:pt idx="8">
                  <c:v>1415745.1499999992</c:v>
                </c:pt>
                <c:pt idx="9">
                  <c:v>1493632.1799999997</c:v>
                </c:pt>
                <c:pt idx="10">
                  <c:v>1301435.6799999983</c:v>
                </c:pt>
                <c:pt idx="11">
                  <c:v>1388771.0100000014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F-4EB8-9F49-6B0328F0940F}"/>
            </c:ext>
          </c:extLst>
        </c:ser>
        <c:ser>
          <c:idx val="0"/>
          <c:order val="1"/>
          <c:tx>
            <c:strRef>
              <c:f>'Graph Info'!$A$18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'Graph Info'!$B$16:$M$16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'Graph Info'!$B$18:$M$18</c:f>
              <c:numCache>
                <c:formatCode>#,##0</c:formatCode>
                <c:ptCount val="12"/>
                <c:pt idx="0">
                  <c:v>1455939.689999999</c:v>
                </c:pt>
                <c:pt idx="1">
                  <c:v>1323219.7099999993</c:v>
                </c:pt>
                <c:pt idx="2">
                  <c:v>2106568.379999999</c:v>
                </c:pt>
                <c:pt idx="3">
                  <c:v>1932075.6299999987</c:v>
                </c:pt>
                <c:pt idx="4">
                  <c:v>1842460.080000001</c:v>
                </c:pt>
                <c:pt idx="5">
                  <c:v>2199356.1500000027</c:v>
                </c:pt>
                <c:pt idx="6">
                  <c:v>2207733.6300000018</c:v>
                </c:pt>
                <c:pt idx="7">
                  <c:v>2184862.96</c:v>
                </c:pt>
                <c:pt idx="8">
                  <c:v>2041496.1700000004</c:v>
                </c:pt>
                <c:pt idx="9">
                  <c:v>2102922.8499999992</c:v>
                </c:pt>
                <c:pt idx="10">
                  <c:v>2040872.0499999986</c:v>
                </c:pt>
                <c:pt idx="11">
                  <c:v>1937928.8900000027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6F-4EB8-9F49-6B0328F0940F}"/>
            </c:ext>
          </c:extLst>
        </c:ser>
        <c:ser>
          <c:idx val="2"/>
          <c:order val="2"/>
          <c:tx>
            <c:strRef>
              <c:f>'Graph Info'!$A$19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'Graph Info'!$B$16:$M$16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'Graph Info'!$B$19:$M$19</c:f>
              <c:numCache>
                <c:formatCode>#,##0</c:formatCode>
                <c:ptCount val="12"/>
                <c:pt idx="0">
                  <c:v>2037478.9800000016</c:v>
                </c:pt>
                <c:pt idx="1">
                  <c:v>2065154.0099999995</c:v>
                </c:pt>
                <c:pt idx="2">
                  <c:v>2728897.8199999989</c:v>
                </c:pt>
                <c:pt idx="3">
                  <c:v>2630620.66</c:v>
                </c:pt>
                <c:pt idx="4">
                  <c:v>2563114.3200000008</c:v>
                </c:pt>
                <c:pt idx="5">
                  <c:v>2614468.8499999996</c:v>
                </c:pt>
                <c:pt idx="6">
                  <c:v>2393666.7800000026</c:v>
                </c:pt>
                <c:pt idx="7">
                  <c:v>2448382.3799999976</c:v>
                </c:pt>
                <c:pt idx="8">
                  <c:v>2211614.5799999982</c:v>
                </c:pt>
                <c:pt idx="9">
                  <c:v>2222773.430000003</c:v>
                </c:pt>
                <c:pt idx="10">
                  <c:v>2114699.0100000012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6F-4EB8-9F49-6B0328F0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02400"/>
        <c:axId val="88103936"/>
      </c:barChart>
      <c:catAx>
        <c:axId val="881024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103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8103936"/>
        <c:scaling>
          <c:orientation val="minMax"/>
          <c:min val="0"/>
        </c:scaling>
        <c:delete val="0"/>
        <c:axPos val="l"/>
        <c:numFmt formatCode="#,##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10240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1C98F8-CBB3-ED46-A4CD-9374B4C0C2B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0CEE4-F81F-7D47-B58E-E147C660D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Updae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0CEE4-F81F-7D47-B58E-E147C660D0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Priority Assignment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Shop search results will appear in the following priority order: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closest Firestone or Tires Plus location appears at the top of the list.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AWS of $3,000 and above, sorted with National Accounts appearing first, UDS next and within each of those groups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sorted by sales (highest first)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AWS between $2,000 and $2,999, sorted with National Accounts appearing first, UDS next and within each of those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groups sorted by sales (highest first)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AWS between $1,000 and $1,999, with National Accounts appearing first, UDS next and within each of those groups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sorted by sales (highest first)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AWS between $300 and $999, with National Accounts appearing first, UDS next and within each of those groups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sorted by sales (highest first)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no shops within the consumer’s set distance range meet the requirements above, then the following criteria is applied (all,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in order of listing below):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Greater than or equal to $50 AWS in the prior month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Enrolled in the program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Customer Type is National Account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Number of Techs greater than or equal to 2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Primary Shop Type is General Repair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0CEE4-F81F-7D47-B58E-E147C660D0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0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0CEE4-F81F-7D47-B58E-E147C660D0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6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9EC61287-8436-CE46-92DC-3338123C0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80716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B344584-361F-084D-81B0-07D261ECBFFF}"/>
              </a:ext>
            </a:extLst>
          </p:cNvPr>
          <p:cNvGrpSpPr/>
          <p:nvPr/>
        </p:nvGrpSpPr>
        <p:grpSpPr>
          <a:xfrm>
            <a:off x="4823737" y="5710806"/>
            <a:ext cx="7374233" cy="748450"/>
            <a:chOff x="3973345" y="5977465"/>
            <a:chExt cx="7374233" cy="7484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FEEB13F-DFF4-2E41-B00F-2E64D6B3BA5E}"/>
                </a:ext>
              </a:extLst>
            </p:cNvPr>
            <p:cNvSpPr/>
            <p:nvPr/>
          </p:nvSpPr>
          <p:spPr>
            <a:xfrm>
              <a:off x="5484172" y="5977465"/>
              <a:ext cx="1103954" cy="74844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954" h="748449">
                  <a:moveTo>
                    <a:pt x="466725" y="0"/>
                  </a:moveTo>
                  <a:lnTo>
                    <a:pt x="1103954" y="3175"/>
                  </a:lnTo>
                  <a:lnTo>
                    <a:pt x="643579" y="748449"/>
                  </a:lnTo>
                  <a:lnTo>
                    <a:pt x="0" y="748449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E1E06951-78CB-D64A-8AC5-0D4501247BF8}"/>
                </a:ext>
              </a:extLst>
            </p:cNvPr>
            <p:cNvSpPr/>
            <p:nvPr/>
          </p:nvSpPr>
          <p:spPr>
            <a:xfrm>
              <a:off x="6258872" y="5977465"/>
              <a:ext cx="1189679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97554 w 1189679"/>
                <a:gd name="connsiteY2" fmla="*/ 6309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342900 w 1065854"/>
                <a:gd name="connsiteY0" fmla="*/ 0 h 656374"/>
                <a:gd name="connsiteX1" fmla="*/ 1065854 w 1065854"/>
                <a:gd name="connsiteY1" fmla="*/ 6350 h 656374"/>
                <a:gd name="connsiteX2" fmla="*/ 573729 w 1065854"/>
                <a:gd name="connsiteY2" fmla="*/ 630974 h 656374"/>
                <a:gd name="connsiteX3" fmla="*/ 0 w 1065854"/>
                <a:gd name="connsiteY3" fmla="*/ 656374 h 656374"/>
                <a:gd name="connsiteX4" fmla="*/ 342900 w 1065854"/>
                <a:gd name="connsiteY4" fmla="*/ 0 h 656374"/>
                <a:gd name="connsiteX0" fmla="*/ 342900 w 1065854"/>
                <a:gd name="connsiteY0" fmla="*/ 0 h 745274"/>
                <a:gd name="connsiteX1" fmla="*/ 1065854 w 1065854"/>
                <a:gd name="connsiteY1" fmla="*/ 6350 h 745274"/>
                <a:gd name="connsiteX2" fmla="*/ 602304 w 1065854"/>
                <a:gd name="connsiteY2" fmla="*/ 745274 h 745274"/>
                <a:gd name="connsiteX3" fmla="*/ 0 w 1065854"/>
                <a:gd name="connsiteY3" fmla="*/ 656374 h 745274"/>
                <a:gd name="connsiteX4" fmla="*/ 342900 w 1065854"/>
                <a:gd name="connsiteY4" fmla="*/ 0 h 745274"/>
                <a:gd name="connsiteX0" fmla="*/ 466725 w 1189679"/>
                <a:gd name="connsiteY0" fmla="*/ 0 h 745274"/>
                <a:gd name="connsiteX1" fmla="*/ 1189679 w 1189679"/>
                <a:gd name="connsiteY1" fmla="*/ 6350 h 745274"/>
                <a:gd name="connsiteX2" fmla="*/ 726129 w 1189679"/>
                <a:gd name="connsiteY2" fmla="*/ 745274 h 745274"/>
                <a:gd name="connsiteX3" fmla="*/ 0 w 1189679"/>
                <a:gd name="connsiteY3" fmla="*/ 745274 h 745274"/>
                <a:gd name="connsiteX4" fmla="*/ 466725 w 1189679"/>
                <a:gd name="connsiteY4" fmla="*/ 0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79" h="745274">
                  <a:moveTo>
                    <a:pt x="466725" y="0"/>
                  </a:moveTo>
                  <a:lnTo>
                    <a:pt x="1189679" y="6350"/>
                  </a:lnTo>
                  <a:lnTo>
                    <a:pt x="726129" y="745274"/>
                  </a:lnTo>
                  <a:lnTo>
                    <a:pt x="0" y="74527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CA9D9E81-EF79-904A-B80A-0FB16FA9C75C}"/>
                </a:ext>
              </a:extLst>
            </p:cNvPr>
            <p:cNvSpPr/>
            <p:nvPr/>
          </p:nvSpPr>
          <p:spPr>
            <a:xfrm>
              <a:off x="7090722" y="5977465"/>
              <a:ext cx="1319854" cy="73574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854" h="735749">
                  <a:moveTo>
                    <a:pt x="463550" y="0"/>
                  </a:moveTo>
                  <a:lnTo>
                    <a:pt x="1319854" y="0"/>
                  </a:lnTo>
                  <a:lnTo>
                    <a:pt x="859479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8F2EC030-8D8E-8349-A827-FD231DEE6E1E}"/>
                </a:ext>
              </a:extLst>
            </p:cNvPr>
            <p:cNvSpPr/>
            <p:nvPr/>
          </p:nvSpPr>
          <p:spPr>
            <a:xfrm>
              <a:off x="8071797" y="5977465"/>
              <a:ext cx="3275781" cy="73574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85947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3257493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3275781"/>
                <a:gd name="connsiteY0" fmla="*/ 0 h 735749"/>
                <a:gd name="connsiteX1" fmla="*/ 3257493 w 3275781"/>
                <a:gd name="connsiteY1" fmla="*/ 6350 h 735749"/>
                <a:gd name="connsiteX2" fmla="*/ 3275781 w 3275781"/>
                <a:gd name="connsiteY2" fmla="*/ 735749 h 735749"/>
                <a:gd name="connsiteX3" fmla="*/ 0 w 3275781"/>
                <a:gd name="connsiteY3" fmla="*/ 732574 h 735749"/>
                <a:gd name="connsiteX4" fmla="*/ 463550 w 3275781"/>
                <a:gd name="connsiteY4" fmla="*/ 0 h 735749"/>
                <a:gd name="connsiteX0" fmla="*/ 463550 w 3275781"/>
                <a:gd name="connsiteY0" fmla="*/ 0 h 735749"/>
                <a:gd name="connsiteX1" fmla="*/ 3275781 w 3275781"/>
                <a:gd name="connsiteY1" fmla="*/ 6350 h 735749"/>
                <a:gd name="connsiteX2" fmla="*/ 3275781 w 3275781"/>
                <a:gd name="connsiteY2" fmla="*/ 735749 h 735749"/>
                <a:gd name="connsiteX3" fmla="*/ 0 w 3275781"/>
                <a:gd name="connsiteY3" fmla="*/ 732574 h 735749"/>
                <a:gd name="connsiteX4" fmla="*/ 463550 w 3275781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5781" h="735749">
                  <a:moveTo>
                    <a:pt x="463550" y="0"/>
                  </a:moveTo>
                  <a:lnTo>
                    <a:pt x="3275781" y="6350"/>
                  </a:lnTo>
                  <a:lnTo>
                    <a:pt x="3275781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94508C5E-0C59-A041-B239-55DB6AD47DB8}"/>
                </a:ext>
              </a:extLst>
            </p:cNvPr>
            <p:cNvSpPr/>
            <p:nvPr/>
          </p:nvSpPr>
          <p:spPr>
            <a:xfrm>
              <a:off x="4935370" y="5980641"/>
              <a:ext cx="913454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54" h="745274">
                  <a:moveTo>
                    <a:pt x="469900" y="3175"/>
                  </a:moveTo>
                  <a:lnTo>
                    <a:pt x="913454" y="0"/>
                  </a:lnTo>
                  <a:lnTo>
                    <a:pt x="453079" y="745274"/>
                  </a:lnTo>
                  <a:lnTo>
                    <a:pt x="0" y="745274"/>
                  </a:lnTo>
                  <a:lnTo>
                    <a:pt x="469900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C8446E6D-74F4-554E-BA57-13D7856E7C90}"/>
                </a:ext>
              </a:extLst>
            </p:cNvPr>
            <p:cNvSpPr/>
            <p:nvPr/>
          </p:nvSpPr>
          <p:spPr>
            <a:xfrm>
              <a:off x="4513095" y="5980641"/>
              <a:ext cx="792804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745274">
                  <a:moveTo>
                    <a:pt x="466725" y="3175"/>
                  </a:moveTo>
                  <a:lnTo>
                    <a:pt x="792804" y="0"/>
                  </a:lnTo>
                  <a:lnTo>
                    <a:pt x="332429" y="745274"/>
                  </a:lnTo>
                  <a:lnTo>
                    <a:pt x="0" y="745274"/>
                  </a:lnTo>
                  <a:lnTo>
                    <a:pt x="46672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3BC1F71C-6281-1F47-82A7-418D30E331E2}"/>
                </a:ext>
              </a:extLst>
            </p:cNvPr>
            <p:cNvSpPr/>
            <p:nvPr/>
          </p:nvSpPr>
          <p:spPr>
            <a:xfrm>
              <a:off x="4176544" y="5980641"/>
              <a:ext cx="707079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079" h="745274">
                  <a:moveTo>
                    <a:pt x="460375" y="3175"/>
                  </a:moveTo>
                  <a:lnTo>
                    <a:pt x="707079" y="0"/>
                  </a:lnTo>
                  <a:lnTo>
                    <a:pt x="246704" y="745274"/>
                  </a:lnTo>
                  <a:lnTo>
                    <a:pt x="0" y="738924"/>
                  </a:lnTo>
                  <a:lnTo>
                    <a:pt x="4603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id="{F2539C9B-00CF-384A-B3D2-D532E87145F7}"/>
                </a:ext>
              </a:extLst>
            </p:cNvPr>
            <p:cNvSpPr/>
            <p:nvPr/>
          </p:nvSpPr>
          <p:spPr>
            <a:xfrm>
              <a:off x="3973345" y="5980640"/>
              <a:ext cx="557854" cy="74209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  <a:gd name="connsiteX0" fmla="*/ 587375 w 707079"/>
                <a:gd name="connsiteY0" fmla="*/ 476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587375 w 707079"/>
                <a:gd name="connsiteY4" fmla="*/ 47625 h 745274"/>
                <a:gd name="connsiteX0" fmla="*/ 361950 w 481654"/>
                <a:gd name="connsiteY0" fmla="*/ 47625 h 745274"/>
                <a:gd name="connsiteX1" fmla="*/ 481654 w 481654"/>
                <a:gd name="connsiteY1" fmla="*/ 0 h 745274"/>
                <a:gd name="connsiteX2" fmla="*/ 21279 w 481654"/>
                <a:gd name="connsiteY2" fmla="*/ 745274 h 745274"/>
                <a:gd name="connsiteX3" fmla="*/ 0 w 481654"/>
                <a:gd name="connsiteY3" fmla="*/ 630974 h 745274"/>
                <a:gd name="connsiteX4" fmla="*/ 361950 w 481654"/>
                <a:gd name="connsiteY4" fmla="*/ 47625 h 745274"/>
                <a:gd name="connsiteX0" fmla="*/ 438150 w 557854"/>
                <a:gd name="connsiteY0" fmla="*/ 47625 h 745274"/>
                <a:gd name="connsiteX1" fmla="*/ 557854 w 557854"/>
                <a:gd name="connsiteY1" fmla="*/ 0 h 745274"/>
                <a:gd name="connsiteX2" fmla="*/ 97479 w 557854"/>
                <a:gd name="connsiteY2" fmla="*/ 745274 h 745274"/>
                <a:gd name="connsiteX3" fmla="*/ 0 w 557854"/>
                <a:gd name="connsiteY3" fmla="*/ 742099 h 745274"/>
                <a:gd name="connsiteX4" fmla="*/ 438150 w 557854"/>
                <a:gd name="connsiteY4" fmla="*/ 47625 h 745274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103829 w 557854"/>
                <a:gd name="connsiteY2" fmla="*/ 68494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73075 w 557854"/>
                <a:gd name="connsiteY0" fmla="*/ 317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73075 w 557854"/>
                <a:gd name="connsiteY4" fmla="*/ 3175 h 7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54" h="742099">
                  <a:moveTo>
                    <a:pt x="473075" y="3175"/>
                  </a:moveTo>
                  <a:lnTo>
                    <a:pt x="557854" y="0"/>
                  </a:lnTo>
                  <a:lnTo>
                    <a:pt x="81604" y="742099"/>
                  </a:lnTo>
                  <a:lnTo>
                    <a:pt x="0" y="742099"/>
                  </a:lnTo>
                  <a:lnTo>
                    <a:pt x="4730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1066D76-EBF4-40EE-8312-63302B81F7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73283" y="5807165"/>
            <a:ext cx="1647910" cy="327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date</a:t>
            </a:r>
          </a:p>
        </p:txBody>
      </p:sp>
      <p:pic>
        <p:nvPicPr>
          <p:cNvPr id="21" name="Picture 20" descr="A close up of a yellow license plate&#10;&#10;Description automatically generated with medium confidence">
            <a:extLst>
              <a:ext uri="{FF2B5EF4-FFF2-40B4-BE49-F238E27FC236}">
                <a16:creationId xmlns:a16="http://schemas.microsoft.com/office/drawing/2014/main" id="{7FC54D03-67FD-4089-1E16-E6D908769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91" y="5564578"/>
            <a:ext cx="3098608" cy="12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6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2796" y="4573771"/>
            <a:ext cx="11485032" cy="8096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3200" cap="all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sz="20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BEF52E0-25AC-0A4A-93E5-336C00D0F2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796" y="2600607"/>
            <a:ext cx="10489276" cy="64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4000" b="1" cap="none">
                <a:solidFill>
                  <a:srgbClr val="FF500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sz="20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C589FA-1499-E941-8D3C-42FA7DFA0E1E}"/>
              </a:ext>
            </a:extLst>
          </p:cNvPr>
          <p:cNvGrpSpPr/>
          <p:nvPr/>
        </p:nvGrpSpPr>
        <p:grpSpPr>
          <a:xfrm rot="10800000">
            <a:off x="3129" y="3587675"/>
            <a:ext cx="10645643" cy="748450"/>
            <a:chOff x="3973345" y="5977465"/>
            <a:chExt cx="10645643" cy="748450"/>
          </a:xfrm>
        </p:grpSpPr>
        <p:sp>
          <p:nvSpPr>
            <p:cNvPr id="23" name="Rectangle 1">
              <a:extLst>
                <a:ext uri="{FF2B5EF4-FFF2-40B4-BE49-F238E27FC236}">
                  <a16:creationId xmlns:a16="http://schemas.microsoft.com/office/drawing/2014/main" id="{3C36A59C-186A-674C-B63C-EE70E04CC2D2}"/>
                </a:ext>
              </a:extLst>
            </p:cNvPr>
            <p:cNvSpPr/>
            <p:nvPr/>
          </p:nvSpPr>
          <p:spPr>
            <a:xfrm>
              <a:off x="5484172" y="5977465"/>
              <a:ext cx="1103954" cy="74844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954" h="748449">
                  <a:moveTo>
                    <a:pt x="466725" y="0"/>
                  </a:moveTo>
                  <a:lnTo>
                    <a:pt x="1103954" y="3175"/>
                  </a:lnTo>
                  <a:lnTo>
                    <a:pt x="643579" y="748449"/>
                  </a:lnTo>
                  <a:lnTo>
                    <a:pt x="0" y="748449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">
              <a:extLst>
                <a:ext uri="{FF2B5EF4-FFF2-40B4-BE49-F238E27FC236}">
                  <a16:creationId xmlns:a16="http://schemas.microsoft.com/office/drawing/2014/main" id="{62AB0157-CCD6-504C-B856-CE8263B26B6E}"/>
                </a:ext>
              </a:extLst>
            </p:cNvPr>
            <p:cNvSpPr/>
            <p:nvPr/>
          </p:nvSpPr>
          <p:spPr>
            <a:xfrm>
              <a:off x="6258872" y="5977465"/>
              <a:ext cx="1189679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97554 w 1189679"/>
                <a:gd name="connsiteY2" fmla="*/ 6309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342900 w 1065854"/>
                <a:gd name="connsiteY0" fmla="*/ 0 h 656374"/>
                <a:gd name="connsiteX1" fmla="*/ 1065854 w 1065854"/>
                <a:gd name="connsiteY1" fmla="*/ 6350 h 656374"/>
                <a:gd name="connsiteX2" fmla="*/ 573729 w 1065854"/>
                <a:gd name="connsiteY2" fmla="*/ 630974 h 656374"/>
                <a:gd name="connsiteX3" fmla="*/ 0 w 1065854"/>
                <a:gd name="connsiteY3" fmla="*/ 656374 h 656374"/>
                <a:gd name="connsiteX4" fmla="*/ 342900 w 1065854"/>
                <a:gd name="connsiteY4" fmla="*/ 0 h 656374"/>
                <a:gd name="connsiteX0" fmla="*/ 342900 w 1065854"/>
                <a:gd name="connsiteY0" fmla="*/ 0 h 745274"/>
                <a:gd name="connsiteX1" fmla="*/ 1065854 w 1065854"/>
                <a:gd name="connsiteY1" fmla="*/ 6350 h 745274"/>
                <a:gd name="connsiteX2" fmla="*/ 602304 w 1065854"/>
                <a:gd name="connsiteY2" fmla="*/ 745274 h 745274"/>
                <a:gd name="connsiteX3" fmla="*/ 0 w 1065854"/>
                <a:gd name="connsiteY3" fmla="*/ 656374 h 745274"/>
                <a:gd name="connsiteX4" fmla="*/ 342900 w 1065854"/>
                <a:gd name="connsiteY4" fmla="*/ 0 h 745274"/>
                <a:gd name="connsiteX0" fmla="*/ 466725 w 1189679"/>
                <a:gd name="connsiteY0" fmla="*/ 0 h 745274"/>
                <a:gd name="connsiteX1" fmla="*/ 1189679 w 1189679"/>
                <a:gd name="connsiteY1" fmla="*/ 6350 h 745274"/>
                <a:gd name="connsiteX2" fmla="*/ 726129 w 1189679"/>
                <a:gd name="connsiteY2" fmla="*/ 745274 h 745274"/>
                <a:gd name="connsiteX3" fmla="*/ 0 w 1189679"/>
                <a:gd name="connsiteY3" fmla="*/ 745274 h 745274"/>
                <a:gd name="connsiteX4" fmla="*/ 466725 w 1189679"/>
                <a:gd name="connsiteY4" fmla="*/ 0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79" h="745274">
                  <a:moveTo>
                    <a:pt x="466725" y="0"/>
                  </a:moveTo>
                  <a:lnTo>
                    <a:pt x="1189679" y="6350"/>
                  </a:lnTo>
                  <a:lnTo>
                    <a:pt x="726129" y="745274"/>
                  </a:lnTo>
                  <a:lnTo>
                    <a:pt x="0" y="74527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876E7F2A-3245-784F-B166-87EBCA5035A3}"/>
                </a:ext>
              </a:extLst>
            </p:cNvPr>
            <p:cNvSpPr/>
            <p:nvPr/>
          </p:nvSpPr>
          <p:spPr>
            <a:xfrm>
              <a:off x="7090722" y="5977465"/>
              <a:ext cx="1319854" cy="73574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854" h="735749">
                  <a:moveTo>
                    <a:pt x="463550" y="0"/>
                  </a:moveTo>
                  <a:lnTo>
                    <a:pt x="1319854" y="0"/>
                  </a:lnTo>
                  <a:lnTo>
                    <a:pt x="859479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D832EDBE-8008-5848-9095-F2FD7879E8E6}"/>
                </a:ext>
              </a:extLst>
            </p:cNvPr>
            <p:cNvSpPr/>
            <p:nvPr/>
          </p:nvSpPr>
          <p:spPr>
            <a:xfrm>
              <a:off x="8071797" y="5977465"/>
              <a:ext cx="6547191" cy="743986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85947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6547191"/>
                <a:gd name="connsiteY0" fmla="*/ 0 h 743986"/>
                <a:gd name="connsiteX1" fmla="*/ 4117029 w 6547191"/>
                <a:gd name="connsiteY1" fmla="*/ 6350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6547191"/>
                <a:gd name="connsiteY0" fmla="*/ 0 h 743986"/>
                <a:gd name="connsiteX1" fmla="*/ 6547191 w 6547191"/>
                <a:gd name="connsiteY1" fmla="*/ 14587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47191" h="743986">
                  <a:moveTo>
                    <a:pt x="463550" y="0"/>
                  </a:moveTo>
                  <a:lnTo>
                    <a:pt x="6547191" y="14587"/>
                  </a:lnTo>
                  <a:lnTo>
                    <a:pt x="6547191" y="743986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6C4198D0-BC50-2F47-AA50-C5E7A3E05FD6}"/>
                </a:ext>
              </a:extLst>
            </p:cNvPr>
            <p:cNvSpPr/>
            <p:nvPr/>
          </p:nvSpPr>
          <p:spPr>
            <a:xfrm>
              <a:off x="4935370" y="5980641"/>
              <a:ext cx="913454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54" h="745274">
                  <a:moveTo>
                    <a:pt x="469900" y="3175"/>
                  </a:moveTo>
                  <a:lnTo>
                    <a:pt x="913454" y="0"/>
                  </a:lnTo>
                  <a:lnTo>
                    <a:pt x="453079" y="745274"/>
                  </a:lnTo>
                  <a:lnTo>
                    <a:pt x="0" y="745274"/>
                  </a:lnTo>
                  <a:lnTo>
                    <a:pt x="469900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">
              <a:extLst>
                <a:ext uri="{FF2B5EF4-FFF2-40B4-BE49-F238E27FC236}">
                  <a16:creationId xmlns:a16="http://schemas.microsoft.com/office/drawing/2014/main" id="{AFC50865-DE92-7C49-867B-C35BB3B823DB}"/>
                </a:ext>
              </a:extLst>
            </p:cNvPr>
            <p:cNvSpPr/>
            <p:nvPr/>
          </p:nvSpPr>
          <p:spPr>
            <a:xfrm>
              <a:off x="4513095" y="5980641"/>
              <a:ext cx="792804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745274">
                  <a:moveTo>
                    <a:pt x="466725" y="3175"/>
                  </a:moveTo>
                  <a:lnTo>
                    <a:pt x="792804" y="0"/>
                  </a:lnTo>
                  <a:lnTo>
                    <a:pt x="332429" y="745274"/>
                  </a:lnTo>
                  <a:lnTo>
                    <a:pt x="0" y="745274"/>
                  </a:lnTo>
                  <a:lnTo>
                    <a:pt x="46672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">
              <a:extLst>
                <a:ext uri="{FF2B5EF4-FFF2-40B4-BE49-F238E27FC236}">
                  <a16:creationId xmlns:a16="http://schemas.microsoft.com/office/drawing/2014/main" id="{CFE1D376-F1B4-8244-B625-FD512734E988}"/>
                </a:ext>
              </a:extLst>
            </p:cNvPr>
            <p:cNvSpPr/>
            <p:nvPr/>
          </p:nvSpPr>
          <p:spPr>
            <a:xfrm>
              <a:off x="4176544" y="5980641"/>
              <a:ext cx="707079" cy="745274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079" h="745274">
                  <a:moveTo>
                    <a:pt x="460375" y="3175"/>
                  </a:moveTo>
                  <a:lnTo>
                    <a:pt x="707079" y="0"/>
                  </a:lnTo>
                  <a:lnTo>
                    <a:pt x="246704" y="745274"/>
                  </a:lnTo>
                  <a:lnTo>
                    <a:pt x="0" y="738924"/>
                  </a:lnTo>
                  <a:lnTo>
                    <a:pt x="4603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">
              <a:extLst>
                <a:ext uri="{FF2B5EF4-FFF2-40B4-BE49-F238E27FC236}">
                  <a16:creationId xmlns:a16="http://schemas.microsoft.com/office/drawing/2014/main" id="{6564058A-9069-4445-BE8E-E4E9BCF9B227}"/>
                </a:ext>
              </a:extLst>
            </p:cNvPr>
            <p:cNvSpPr/>
            <p:nvPr/>
          </p:nvSpPr>
          <p:spPr>
            <a:xfrm>
              <a:off x="3973345" y="5980640"/>
              <a:ext cx="557854" cy="74209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  <a:gd name="connsiteX0" fmla="*/ 587375 w 707079"/>
                <a:gd name="connsiteY0" fmla="*/ 476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587375 w 707079"/>
                <a:gd name="connsiteY4" fmla="*/ 47625 h 745274"/>
                <a:gd name="connsiteX0" fmla="*/ 361950 w 481654"/>
                <a:gd name="connsiteY0" fmla="*/ 47625 h 745274"/>
                <a:gd name="connsiteX1" fmla="*/ 481654 w 481654"/>
                <a:gd name="connsiteY1" fmla="*/ 0 h 745274"/>
                <a:gd name="connsiteX2" fmla="*/ 21279 w 481654"/>
                <a:gd name="connsiteY2" fmla="*/ 745274 h 745274"/>
                <a:gd name="connsiteX3" fmla="*/ 0 w 481654"/>
                <a:gd name="connsiteY3" fmla="*/ 630974 h 745274"/>
                <a:gd name="connsiteX4" fmla="*/ 361950 w 481654"/>
                <a:gd name="connsiteY4" fmla="*/ 47625 h 745274"/>
                <a:gd name="connsiteX0" fmla="*/ 438150 w 557854"/>
                <a:gd name="connsiteY0" fmla="*/ 47625 h 745274"/>
                <a:gd name="connsiteX1" fmla="*/ 557854 w 557854"/>
                <a:gd name="connsiteY1" fmla="*/ 0 h 745274"/>
                <a:gd name="connsiteX2" fmla="*/ 97479 w 557854"/>
                <a:gd name="connsiteY2" fmla="*/ 745274 h 745274"/>
                <a:gd name="connsiteX3" fmla="*/ 0 w 557854"/>
                <a:gd name="connsiteY3" fmla="*/ 742099 h 745274"/>
                <a:gd name="connsiteX4" fmla="*/ 438150 w 557854"/>
                <a:gd name="connsiteY4" fmla="*/ 47625 h 745274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103829 w 557854"/>
                <a:gd name="connsiteY2" fmla="*/ 68494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73075 w 557854"/>
                <a:gd name="connsiteY0" fmla="*/ 317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73075 w 557854"/>
                <a:gd name="connsiteY4" fmla="*/ 3175 h 7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54" h="742099">
                  <a:moveTo>
                    <a:pt x="473075" y="3175"/>
                  </a:moveTo>
                  <a:lnTo>
                    <a:pt x="557854" y="0"/>
                  </a:lnTo>
                  <a:lnTo>
                    <a:pt x="81604" y="742099"/>
                  </a:lnTo>
                  <a:lnTo>
                    <a:pt x="0" y="742099"/>
                  </a:lnTo>
                  <a:lnTo>
                    <a:pt x="4730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C0B0B6FE-D6B0-5049-899D-F70DFFDC43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16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8580092-89DC-5C47-A3CB-E091A4E3D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08" y="6503657"/>
            <a:ext cx="1312950" cy="22615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4B7377F-D97D-804D-9969-B634C06652FA}"/>
              </a:ext>
            </a:extLst>
          </p:cNvPr>
          <p:cNvGrpSpPr/>
          <p:nvPr/>
        </p:nvGrpSpPr>
        <p:grpSpPr>
          <a:xfrm>
            <a:off x="3762503" y="6458708"/>
            <a:ext cx="8760595" cy="292773"/>
            <a:chOff x="3762503" y="6458708"/>
            <a:chExt cx="8760595" cy="292773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0F18627C-4205-F349-B75D-A91024A4BAE8}"/>
                </a:ext>
              </a:extLst>
            </p:cNvPr>
            <p:cNvSpPr/>
            <p:nvPr/>
          </p:nvSpPr>
          <p:spPr>
            <a:xfrm>
              <a:off x="4309755" y="6458708"/>
              <a:ext cx="399874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954" h="748449">
                  <a:moveTo>
                    <a:pt x="466725" y="0"/>
                  </a:moveTo>
                  <a:lnTo>
                    <a:pt x="1103954" y="3175"/>
                  </a:lnTo>
                  <a:lnTo>
                    <a:pt x="643579" y="748449"/>
                  </a:lnTo>
                  <a:lnTo>
                    <a:pt x="0" y="748449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">
              <a:extLst>
                <a:ext uri="{FF2B5EF4-FFF2-40B4-BE49-F238E27FC236}">
                  <a16:creationId xmlns:a16="http://schemas.microsoft.com/office/drawing/2014/main" id="{BE18A058-D06E-CA49-9E3B-3DB71DBA3691}"/>
                </a:ext>
              </a:extLst>
            </p:cNvPr>
            <p:cNvSpPr/>
            <p:nvPr/>
          </p:nvSpPr>
          <p:spPr>
            <a:xfrm>
              <a:off x="4590366" y="6458708"/>
              <a:ext cx="430925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97554 w 1189679"/>
                <a:gd name="connsiteY2" fmla="*/ 6309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342900 w 1065854"/>
                <a:gd name="connsiteY0" fmla="*/ 0 h 656374"/>
                <a:gd name="connsiteX1" fmla="*/ 1065854 w 1065854"/>
                <a:gd name="connsiteY1" fmla="*/ 6350 h 656374"/>
                <a:gd name="connsiteX2" fmla="*/ 573729 w 1065854"/>
                <a:gd name="connsiteY2" fmla="*/ 630974 h 656374"/>
                <a:gd name="connsiteX3" fmla="*/ 0 w 1065854"/>
                <a:gd name="connsiteY3" fmla="*/ 656374 h 656374"/>
                <a:gd name="connsiteX4" fmla="*/ 342900 w 1065854"/>
                <a:gd name="connsiteY4" fmla="*/ 0 h 656374"/>
                <a:gd name="connsiteX0" fmla="*/ 342900 w 1065854"/>
                <a:gd name="connsiteY0" fmla="*/ 0 h 745274"/>
                <a:gd name="connsiteX1" fmla="*/ 1065854 w 1065854"/>
                <a:gd name="connsiteY1" fmla="*/ 6350 h 745274"/>
                <a:gd name="connsiteX2" fmla="*/ 602304 w 1065854"/>
                <a:gd name="connsiteY2" fmla="*/ 745274 h 745274"/>
                <a:gd name="connsiteX3" fmla="*/ 0 w 1065854"/>
                <a:gd name="connsiteY3" fmla="*/ 656374 h 745274"/>
                <a:gd name="connsiteX4" fmla="*/ 342900 w 1065854"/>
                <a:gd name="connsiteY4" fmla="*/ 0 h 745274"/>
                <a:gd name="connsiteX0" fmla="*/ 466725 w 1189679"/>
                <a:gd name="connsiteY0" fmla="*/ 0 h 745274"/>
                <a:gd name="connsiteX1" fmla="*/ 1189679 w 1189679"/>
                <a:gd name="connsiteY1" fmla="*/ 6350 h 745274"/>
                <a:gd name="connsiteX2" fmla="*/ 726129 w 1189679"/>
                <a:gd name="connsiteY2" fmla="*/ 745274 h 745274"/>
                <a:gd name="connsiteX3" fmla="*/ 0 w 1189679"/>
                <a:gd name="connsiteY3" fmla="*/ 745274 h 745274"/>
                <a:gd name="connsiteX4" fmla="*/ 466725 w 1189679"/>
                <a:gd name="connsiteY4" fmla="*/ 0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79" h="745274">
                  <a:moveTo>
                    <a:pt x="466725" y="0"/>
                  </a:moveTo>
                  <a:lnTo>
                    <a:pt x="1189679" y="6350"/>
                  </a:lnTo>
                  <a:lnTo>
                    <a:pt x="726129" y="745274"/>
                  </a:lnTo>
                  <a:lnTo>
                    <a:pt x="0" y="74527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1">
              <a:extLst>
                <a:ext uri="{FF2B5EF4-FFF2-40B4-BE49-F238E27FC236}">
                  <a16:creationId xmlns:a16="http://schemas.microsoft.com/office/drawing/2014/main" id="{4F187B40-F8E9-8044-9D19-63E7C3C9E100}"/>
                </a:ext>
              </a:extLst>
            </p:cNvPr>
            <p:cNvSpPr/>
            <p:nvPr/>
          </p:nvSpPr>
          <p:spPr>
            <a:xfrm>
              <a:off x="4898929" y="6460918"/>
              <a:ext cx="486331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854" h="735749">
                  <a:moveTo>
                    <a:pt x="463550" y="0"/>
                  </a:moveTo>
                  <a:lnTo>
                    <a:pt x="1319854" y="0"/>
                  </a:lnTo>
                  <a:lnTo>
                    <a:pt x="859479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1">
              <a:extLst>
                <a:ext uri="{FF2B5EF4-FFF2-40B4-BE49-F238E27FC236}">
                  <a16:creationId xmlns:a16="http://schemas.microsoft.com/office/drawing/2014/main" id="{D9330CAB-8311-9D47-8C80-9C9FB83B83FD}"/>
                </a:ext>
              </a:extLst>
            </p:cNvPr>
            <p:cNvSpPr/>
            <p:nvPr/>
          </p:nvSpPr>
          <p:spPr>
            <a:xfrm>
              <a:off x="5275336" y="6460582"/>
              <a:ext cx="7247762" cy="29089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85947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6547191"/>
                <a:gd name="connsiteY0" fmla="*/ 0 h 743986"/>
                <a:gd name="connsiteX1" fmla="*/ 4117029 w 6547191"/>
                <a:gd name="connsiteY1" fmla="*/ 6350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6547191"/>
                <a:gd name="connsiteY0" fmla="*/ 0 h 743986"/>
                <a:gd name="connsiteX1" fmla="*/ 6547191 w 6547191"/>
                <a:gd name="connsiteY1" fmla="*/ 14587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19624211"/>
                <a:gd name="connsiteY0" fmla="*/ 0 h 743986"/>
                <a:gd name="connsiteX1" fmla="*/ 19624211 w 19624211"/>
                <a:gd name="connsiteY1" fmla="*/ 60074 h 743986"/>
                <a:gd name="connsiteX2" fmla="*/ 6547191 w 19624211"/>
                <a:gd name="connsiteY2" fmla="*/ 743986 h 743986"/>
                <a:gd name="connsiteX3" fmla="*/ 0 w 19624211"/>
                <a:gd name="connsiteY3" fmla="*/ 732574 h 743986"/>
                <a:gd name="connsiteX4" fmla="*/ 463550 w 19624211"/>
                <a:gd name="connsiteY4" fmla="*/ 0 h 743986"/>
                <a:gd name="connsiteX0" fmla="*/ 463550 w 19669697"/>
                <a:gd name="connsiteY0" fmla="*/ 0 h 789472"/>
                <a:gd name="connsiteX1" fmla="*/ 19624211 w 19669697"/>
                <a:gd name="connsiteY1" fmla="*/ 60074 h 789472"/>
                <a:gd name="connsiteX2" fmla="*/ 19669697 w 19669697"/>
                <a:gd name="connsiteY2" fmla="*/ 789472 h 789472"/>
                <a:gd name="connsiteX3" fmla="*/ 0 w 19669697"/>
                <a:gd name="connsiteY3" fmla="*/ 732574 h 789472"/>
                <a:gd name="connsiteX4" fmla="*/ 463550 w 19669697"/>
                <a:gd name="connsiteY4" fmla="*/ 0 h 78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9697" h="789472">
                  <a:moveTo>
                    <a:pt x="463550" y="0"/>
                  </a:moveTo>
                  <a:lnTo>
                    <a:pt x="19624211" y="60074"/>
                  </a:lnTo>
                  <a:lnTo>
                    <a:pt x="19669697" y="789472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1">
              <a:extLst>
                <a:ext uri="{FF2B5EF4-FFF2-40B4-BE49-F238E27FC236}">
                  <a16:creationId xmlns:a16="http://schemas.microsoft.com/office/drawing/2014/main" id="{8CD23727-FF2F-6241-B8A7-07F2B6B9F610}"/>
                </a:ext>
              </a:extLst>
            </p:cNvPr>
            <p:cNvSpPr/>
            <p:nvPr/>
          </p:nvSpPr>
          <p:spPr>
            <a:xfrm>
              <a:off x="4110968" y="6459858"/>
              <a:ext cx="330871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54" h="745274">
                  <a:moveTo>
                    <a:pt x="469900" y="3175"/>
                  </a:moveTo>
                  <a:lnTo>
                    <a:pt x="913454" y="0"/>
                  </a:lnTo>
                  <a:lnTo>
                    <a:pt x="453079" y="745274"/>
                  </a:lnTo>
                  <a:lnTo>
                    <a:pt x="0" y="745274"/>
                  </a:lnTo>
                  <a:lnTo>
                    <a:pt x="469900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1">
              <a:extLst>
                <a:ext uri="{FF2B5EF4-FFF2-40B4-BE49-F238E27FC236}">
                  <a16:creationId xmlns:a16="http://schemas.microsoft.com/office/drawing/2014/main" id="{65C9C657-15EC-7A48-8FB6-82D07FC63B38}"/>
                </a:ext>
              </a:extLst>
            </p:cNvPr>
            <p:cNvSpPr/>
            <p:nvPr/>
          </p:nvSpPr>
          <p:spPr>
            <a:xfrm>
              <a:off x="3958011" y="6459858"/>
              <a:ext cx="287169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745274">
                  <a:moveTo>
                    <a:pt x="466725" y="3175"/>
                  </a:moveTo>
                  <a:lnTo>
                    <a:pt x="792804" y="0"/>
                  </a:lnTo>
                  <a:lnTo>
                    <a:pt x="332429" y="745274"/>
                  </a:lnTo>
                  <a:lnTo>
                    <a:pt x="0" y="745274"/>
                  </a:lnTo>
                  <a:lnTo>
                    <a:pt x="46672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id="{B95B9B44-0CAF-C24E-AC3B-F12636769CE5}"/>
                </a:ext>
              </a:extLst>
            </p:cNvPr>
            <p:cNvSpPr/>
            <p:nvPr/>
          </p:nvSpPr>
          <p:spPr>
            <a:xfrm>
              <a:off x="3836106" y="6459858"/>
              <a:ext cx="256118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079" h="745274">
                  <a:moveTo>
                    <a:pt x="460375" y="3175"/>
                  </a:moveTo>
                  <a:lnTo>
                    <a:pt x="707079" y="0"/>
                  </a:lnTo>
                  <a:lnTo>
                    <a:pt x="246704" y="745274"/>
                  </a:lnTo>
                  <a:lnTo>
                    <a:pt x="0" y="738924"/>
                  </a:lnTo>
                  <a:lnTo>
                    <a:pt x="4603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1">
              <a:extLst>
                <a:ext uri="{FF2B5EF4-FFF2-40B4-BE49-F238E27FC236}">
                  <a16:creationId xmlns:a16="http://schemas.microsoft.com/office/drawing/2014/main" id="{80DB633A-0ED9-5B49-AC01-E38FC3CE0D46}"/>
                </a:ext>
              </a:extLst>
            </p:cNvPr>
            <p:cNvSpPr/>
            <p:nvPr/>
          </p:nvSpPr>
          <p:spPr>
            <a:xfrm>
              <a:off x="3762503" y="6459858"/>
              <a:ext cx="202066" cy="2688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  <a:gd name="connsiteX0" fmla="*/ 587375 w 707079"/>
                <a:gd name="connsiteY0" fmla="*/ 476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587375 w 707079"/>
                <a:gd name="connsiteY4" fmla="*/ 47625 h 745274"/>
                <a:gd name="connsiteX0" fmla="*/ 361950 w 481654"/>
                <a:gd name="connsiteY0" fmla="*/ 47625 h 745274"/>
                <a:gd name="connsiteX1" fmla="*/ 481654 w 481654"/>
                <a:gd name="connsiteY1" fmla="*/ 0 h 745274"/>
                <a:gd name="connsiteX2" fmla="*/ 21279 w 481654"/>
                <a:gd name="connsiteY2" fmla="*/ 745274 h 745274"/>
                <a:gd name="connsiteX3" fmla="*/ 0 w 481654"/>
                <a:gd name="connsiteY3" fmla="*/ 630974 h 745274"/>
                <a:gd name="connsiteX4" fmla="*/ 361950 w 481654"/>
                <a:gd name="connsiteY4" fmla="*/ 47625 h 745274"/>
                <a:gd name="connsiteX0" fmla="*/ 438150 w 557854"/>
                <a:gd name="connsiteY0" fmla="*/ 47625 h 745274"/>
                <a:gd name="connsiteX1" fmla="*/ 557854 w 557854"/>
                <a:gd name="connsiteY1" fmla="*/ 0 h 745274"/>
                <a:gd name="connsiteX2" fmla="*/ 97479 w 557854"/>
                <a:gd name="connsiteY2" fmla="*/ 745274 h 745274"/>
                <a:gd name="connsiteX3" fmla="*/ 0 w 557854"/>
                <a:gd name="connsiteY3" fmla="*/ 742099 h 745274"/>
                <a:gd name="connsiteX4" fmla="*/ 438150 w 557854"/>
                <a:gd name="connsiteY4" fmla="*/ 47625 h 745274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103829 w 557854"/>
                <a:gd name="connsiteY2" fmla="*/ 68494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73075 w 557854"/>
                <a:gd name="connsiteY0" fmla="*/ 317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73075 w 557854"/>
                <a:gd name="connsiteY4" fmla="*/ 3175 h 7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54" h="742099">
                  <a:moveTo>
                    <a:pt x="473075" y="3175"/>
                  </a:moveTo>
                  <a:lnTo>
                    <a:pt x="557854" y="0"/>
                  </a:lnTo>
                  <a:lnTo>
                    <a:pt x="81604" y="742099"/>
                  </a:lnTo>
                  <a:lnTo>
                    <a:pt x="0" y="742099"/>
                  </a:lnTo>
                  <a:lnTo>
                    <a:pt x="4730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8C979692-0D40-A344-91C1-0D95353305A4}"/>
              </a:ext>
            </a:extLst>
          </p:cNvPr>
          <p:cNvSpPr txBox="1">
            <a:spLocks/>
          </p:cNvSpPr>
          <p:nvPr/>
        </p:nvSpPr>
        <p:spPr>
          <a:xfrm>
            <a:off x="10772159" y="6493754"/>
            <a:ext cx="1077084" cy="2414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EB6D1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F7CC6-845F-F044-B362-03D41345844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6A68A7A-D39E-EA40-A966-1E5DD4A69CAD}"/>
              </a:ext>
            </a:extLst>
          </p:cNvPr>
          <p:cNvSpPr/>
          <p:nvPr/>
        </p:nvSpPr>
        <p:spPr>
          <a:xfrm>
            <a:off x="9431658" y="6514448"/>
            <a:ext cx="15840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©2021 AutoZone Inc. All Rights Reserved.</a:t>
            </a:r>
          </a:p>
        </p:txBody>
      </p:sp>
      <p:pic>
        <p:nvPicPr>
          <p:cNvPr id="44" name="Picture 43" descr="autozonestripe.png">
            <a:extLst>
              <a:ext uri="{FF2B5EF4-FFF2-40B4-BE49-F238E27FC236}">
                <a16:creationId xmlns:a16="http://schemas.microsoft.com/office/drawing/2014/main" id="{BE509EC8-BF49-4A89-9326-28CC3F2E96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10648772" cy="7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76C4C4A5-6AF3-46BB-9EDB-5C31A3807F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99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1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7B1EF3D-8881-D54F-9C30-438F86982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68" y="425517"/>
            <a:ext cx="11071908" cy="5037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sz="20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2E5F8F3-ACAC-3A4E-A0C2-5E82CD34AA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268" y="945909"/>
            <a:ext cx="11071908" cy="52627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None/>
              <a:tabLst/>
              <a:defRPr sz="12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 Header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0BBBF7-45BC-2D49-A94A-EB019DD03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268" y="1412252"/>
            <a:ext cx="11071908" cy="2181339"/>
          </a:xfrm>
          <a:prstGeom prst="rect">
            <a:avLst/>
          </a:prstGeom>
        </p:spPr>
        <p:txBody>
          <a:bodyPr vert="horz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 sz="12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first-level bullet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second-level bullet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2CAD0CA-A665-734E-8A2A-A01F6029F8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16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7138F3-8F58-7744-899D-7AFC913A6F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08" y="6503657"/>
            <a:ext cx="1312950" cy="22615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59CD2F9-F72D-F342-A522-B4428137A177}"/>
              </a:ext>
            </a:extLst>
          </p:cNvPr>
          <p:cNvGrpSpPr/>
          <p:nvPr/>
        </p:nvGrpSpPr>
        <p:grpSpPr>
          <a:xfrm>
            <a:off x="3762503" y="6458708"/>
            <a:ext cx="8760595" cy="292773"/>
            <a:chOff x="3762503" y="6458708"/>
            <a:chExt cx="8760595" cy="292773"/>
          </a:xfrm>
        </p:grpSpPr>
        <p:sp>
          <p:nvSpPr>
            <p:cNvPr id="25" name="Rectangle 1">
              <a:extLst>
                <a:ext uri="{FF2B5EF4-FFF2-40B4-BE49-F238E27FC236}">
                  <a16:creationId xmlns:a16="http://schemas.microsoft.com/office/drawing/2014/main" id="{A6303EE8-A4E0-B349-B2A5-B6195572973D}"/>
                </a:ext>
              </a:extLst>
            </p:cNvPr>
            <p:cNvSpPr/>
            <p:nvPr/>
          </p:nvSpPr>
          <p:spPr>
            <a:xfrm>
              <a:off x="4309755" y="6458708"/>
              <a:ext cx="399874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954" h="748449">
                  <a:moveTo>
                    <a:pt x="466725" y="0"/>
                  </a:moveTo>
                  <a:lnTo>
                    <a:pt x="1103954" y="3175"/>
                  </a:lnTo>
                  <a:lnTo>
                    <a:pt x="643579" y="748449"/>
                  </a:lnTo>
                  <a:lnTo>
                    <a:pt x="0" y="748449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2A92F0B0-E325-6E45-A557-7850FF06D712}"/>
                </a:ext>
              </a:extLst>
            </p:cNvPr>
            <p:cNvSpPr/>
            <p:nvPr/>
          </p:nvSpPr>
          <p:spPr>
            <a:xfrm>
              <a:off x="4590366" y="6458708"/>
              <a:ext cx="430925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97554 w 1189679"/>
                <a:gd name="connsiteY2" fmla="*/ 6309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342900 w 1065854"/>
                <a:gd name="connsiteY0" fmla="*/ 0 h 656374"/>
                <a:gd name="connsiteX1" fmla="*/ 1065854 w 1065854"/>
                <a:gd name="connsiteY1" fmla="*/ 6350 h 656374"/>
                <a:gd name="connsiteX2" fmla="*/ 573729 w 1065854"/>
                <a:gd name="connsiteY2" fmla="*/ 630974 h 656374"/>
                <a:gd name="connsiteX3" fmla="*/ 0 w 1065854"/>
                <a:gd name="connsiteY3" fmla="*/ 656374 h 656374"/>
                <a:gd name="connsiteX4" fmla="*/ 342900 w 1065854"/>
                <a:gd name="connsiteY4" fmla="*/ 0 h 656374"/>
                <a:gd name="connsiteX0" fmla="*/ 342900 w 1065854"/>
                <a:gd name="connsiteY0" fmla="*/ 0 h 745274"/>
                <a:gd name="connsiteX1" fmla="*/ 1065854 w 1065854"/>
                <a:gd name="connsiteY1" fmla="*/ 6350 h 745274"/>
                <a:gd name="connsiteX2" fmla="*/ 602304 w 1065854"/>
                <a:gd name="connsiteY2" fmla="*/ 745274 h 745274"/>
                <a:gd name="connsiteX3" fmla="*/ 0 w 1065854"/>
                <a:gd name="connsiteY3" fmla="*/ 656374 h 745274"/>
                <a:gd name="connsiteX4" fmla="*/ 342900 w 1065854"/>
                <a:gd name="connsiteY4" fmla="*/ 0 h 745274"/>
                <a:gd name="connsiteX0" fmla="*/ 466725 w 1189679"/>
                <a:gd name="connsiteY0" fmla="*/ 0 h 745274"/>
                <a:gd name="connsiteX1" fmla="*/ 1189679 w 1189679"/>
                <a:gd name="connsiteY1" fmla="*/ 6350 h 745274"/>
                <a:gd name="connsiteX2" fmla="*/ 726129 w 1189679"/>
                <a:gd name="connsiteY2" fmla="*/ 745274 h 745274"/>
                <a:gd name="connsiteX3" fmla="*/ 0 w 1189679"/>
                <a:gd name="connsiteY3" fmla="*/ 745274 h 745274"/>
                <a:gd name="connsiteX4" fmla="*/ 466725 w 1189679"/>
                <a:gd name="connsiteY4" fmla="*/ 0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79" h="745274">
                  <a:moveTo>
                    <a:pt x="466725" y="0"/>
                  </a:moveTo>
                  <a:lnTo>
                    <a:pt x="1189679" y="6350"/>
                  </a:lnTo>
                  <a:lnTo>
                    <a:pt x="726129" y="745274"/>
                  </a:lnTo>
                  <a:lnTo>
                    <a:pt x="0" y="74527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">
              <a:extLst>
                <a:ext uri="{FF2B5EF4-FFF2-40B4-BE49-F238E27FC236}">
                  <a16:creationId xmlns:a16="http://schemas.microsoft.com/office/drawing/2014/main" id="{8850F4F1-6BF0-CE44-814E-858CE03EA5E4}"/>
                </a:ext>
              </a:extLst>
            </p:cNvPr>
            <p:cNvSpPr/>
            <p:nvPr/>
          </p:nvSpPr>
          <p:spPr>
            <a:xfrm>
              <a:off x="4898929" y="6460918"/>
              <a:ext cx="486331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854" h="735749">
                  <a:moveTo>
                    <a:pt x="463550" y="0"/>
                  </a:moveTo>
                  <a:lnTo>
                    <a:pt x="1319854" y="0"/>
                  </a:lnTo>
                  <a:lnTo>
                    <a:pt x="859479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">
              <a:extLst>
                <a:ext uri="{FF2B5EF4-FFF2-40B4-BE49-F238E27FC236}">
                  <a16:creationId xmlns:a16="http://schemas.microsoft.com/office/drawing/2014/main" id="{672AF48D-7E6C-8A40-82DA-9E67F2C28DF2}"/>
                </a:ext>
              </a:extLst>
            </p:cNvPr>
            <p:cNvSpPr/>
            <p:nvPr/>
          </p:nvSpPr>
          <p:spPr>
            <a:xfrm>
              <a:off x="5275336" y="6460582"/>
              <a:ext cx="7247762" cy="29089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85947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6547191"/>
                <a:gd name="connsiteY0" fmla="*/ 0 h 743986"/>
                <a:gd name="connsiteX1" fmla="*/ 4117029 w 6547191"/>
                <a:gd name="connsiteY1" fmla="*/ 6350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6547191"/>
                <a:gd name="connsiteY0" fmla="*/ 0 h 743986"/>
                <a:gd name="connsiteX1" fmla="*/ 6547191 w 6547191"/>
                <a:gd name="connsiteY1" fmla="*/ 14587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19624211"/>
                <a:gd name="connsiteY0" fmla="*/ 0 h 743986"/>
                <a:gd name="connsiteX1" fmla="*/ 19624211 w 19624211"/>
                <a:gd name="connsiteY1" fmla="*/ 60074 h 743986"/>
                <a:gd name="connsiteX2" fmla="*/ 6547191 w 19624211"/>
                <a:gd name="connsiteY2" fmla="*/ 743986 h 743986"/>
                <a:gd name="connsiteX3" fmla="*/ 0 w 19624211"/>
                <a:gd name="connsiteY3" fmla="*/ 732574 h 743986"/>
                <a:gd name="connsiteX4" fmla="*/ 463550 w 19624211"/>
                <a:gd name="connsiteY4" fmla="*/ 0 h 743986"/>
                <a:gd name="connsiteX0" fmla="*/ 463550 w 19669697"/>
                <a:gd name="connsiteY0" fmla="*/ 0 h 789472"/>
                <a:gd name="connsiteX1" fmla="*/ 19624211 w 19669697"/>
                <a:gd name="connsiteY1" fmla="*/ 60074 h 789472"/>
                <a:gd name="connsiteX2" fmla="*/ 19669697 w 19669697"/>
                <a:gd name="connsiteY2" fmla="*/ 789472 h 789472"/>
                <a:gd name="connsiteX3" fmla="*/ 0 w 19669697"/>
                <a:gd name="connsiteY3" fmla="*/ 732574 h 789472"/>
                <a:gd name="connsiteX4" fmla="*/ 463550 w 19669697"/>
                <a:gd name="connsiteY4" fmla="*/ 0 h 78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9697" h="789472">
                  <a:moveTo>
                    <a:pt x="463550" y="0"/>
                  </a:moveTo>
                  <a:lnTo>
                    <a:pt x="19624211" y="60074"/>
                  </a:lnTo>
                  <a:lnTo>
                    <a:pt x="19669697" y="789472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">
              <a:extLst>
                <a:ext uri="{FF2B5EF4-FFF2-40B4-BE49-F238E27FC236}">
                  <a16:creationId xmlns:a16="http://schemas.microsoft.com/office/drawing/2014/main" id="{2E86E8E4-41DC-8142-8281-FC2C949B34EA}"/>
                </a:ext>
              </a:extLst>
            </p:cNvPr>
            <p:cNvSpPr/>
            <p:nvPr/>
          </p:nvSpPr>
          <p:spPr>
            <a:xfrm>
              <a:off x="4110968" y="6459858"/>
              <a:ext cx="330871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54" h="745274">
                  <a:moveTo>
                    <a:pt x="469900" y="3175"/>
                  </a:moveTo>
                  <a:lnTo>
                    <a:pt x="913454" y="0"/>
                  </a:lnTo>
                  <a:lnTo>
                    <a:pt x="453079" y="745274"/>
                  </a:lnTo>
                  <a:lnTo>
                    <a:pt x="0" y="745274"/>
                  </a:lnTo>
                  <a:lnTo>
                    <a:pt x="469900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">
              <a:extLst>
                <a:ext uri="{FF2B5EF4-FFF2-40B4-BE49-F238E27FC236}">
                  <a16:creationId xmlns:a16="http://schemas.microsoft.com/office/drawing/2014/main" id="{656099EB-8147-244C-8DD1-B83555A39F1B}"/>
                </a:ext>
              </a:extLst>
            </p:cNvPr>
            <p:cNvSpPr/>
            <p:nvPr/>
          </p:nvSpPr>
          <p:spPr>
            <a:xfrm>
              <a:off x="3958011" y="6459858"/>
              <a:ext cx="287169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745274">
                  <a:moveTo>
                    <a:pt x="466725" y="3175"/>
                  </a:moveTo>
                  <a:lnTo>
                    <a:pt x="792804" y="0"/>
                  </a:lnTo>
                  <a:lnTo>
                    <a:pt x="332429" y="745274"/>
                  </a:lnTo>
                  <a:lnTo>
                    <a:pt x="0" y="745274"/>
                  </a:lnTo>
                  <a:lnTo>
                    <a:pt x="46672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">
              <a:extLst>
                <a:ext uri="{FF2B5EF4-FFF2-40B4-BE49-F238E27FC236}">
                  <a16:creationId xmlns:a16="http://schemas.microsoft.com/office/drawing/2014/main" id="{BDDA86E7-5429-9F4F-A23B-D562A814728B}"/>
                </a:ext>
              </a:extLst>
            </p:cNvPr>
            <p:cNvSpPr/>
            <p:nvPr/>
          </p:nvSpPr>
          <p:spPr>
            <a:xfrm>
              <a:off x="3836106" y="6459858"/>
              <a:ext cx="256118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079" h="745274">
                  <a:moveTo>
                    <a:pt x="460375" y="3175"/>
                  </a:moveTo>
                  <a:lnTo>
                    <a:pt x="707079" y="0"/>
                  </a:lnTo>
                  <a:lnTo>
                    <a:pt x="246704" y="745274"/>
                  </a:lnTo>
                  <a:lnTo>
                    <a:pt x="0" y="738924"/>
                  </a:lnTo>
                  <a:lnTo>
                    <a:pt x="4603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">
              <a:extLst>
                <a:ext uri="{FF2B5EF4-FFF2-40B4-BE49-F238E27FC236}">
                  <a16:creationId xmlns:a16="http://schemas.microsoft.com/office/drawing/2014/main" id="{97C121C3-B7C8-3F42-958C-58F64650BFF8}"/>
                </a:ext>
              </a:extLst>
            </p:cNvPr>
            <p:cNvSpPr/>
            <p:nvPr/>
          </p:nvSpPr>
          <p:spPr>
            <a:xfrm>
              <a:off x="3762503" y="6459858"/>
              <a:ext cx="202066" cy="2688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  <a:gd name="connsiteX0" fmla="*/ 587375 w 707079"/>
                <a:gd name="connsiteY0" fmla="*/ 476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587375 w 707079"/>
                <a:gd name="connsiteY4" fmla="*/ 47625 h 745274"/>
                <a:gd name="connsiteX0" fmla="*/ 361950 w 481654"/>
                <a:gd name="connsiteY0" fmla="*/ 47625 h 745274"/>
                <a:gd name="connsiteX1" fmla="*/ 481654 w 481654"/>
                <a:gd name="connsiteY1" fmla="*/ 0 h 745274"/>
                <a:gd name="connsiteX2" fmla="*/ 21279 w 481654"/>
                <a:gd name="connsiteY2" fmla="*/ 745274 h 745274"/>
                <a:gd name="connsiteX3" fmla="*/ 0 w 481654"/>
                <a:gd name="connsiteY3" fmla="*/ 630974 h 745274"/>
                <a:gd name="connsiteX4" fmla="*/ 361950 w 481654"/>
                <a:gd name="connsiteY4" fmla="*/ 47625 h 745274"/>
                <a:gd name="connsiteX0" fmla="*/ 438150 w 557854"/>
                <a:gd name="connsiteY0" fmla="*/ 47625 h 745274"/>
                <a:gd name="connsiteX1" fmla="*/ 557854 w 557854"/>
                <a:gd name="connsiteY1" fmla="*/ 0 h 745274"/>
                <a:gd name="connsiteX2" fmla="*/ 97479 w 557854"/>
                <a:gd name="connsiteY2" fmla="*/ 745274 h 745274"/>
                <a:gd name="connsiteX3" fmla="*/ 0 w 557854"/>
                <a:gd name="connsiteY3" fmla="*/ 742099 h 745274"/>
                <a:gd name="connsiteX4" fmla="*/ 438150 w 557854"/>
                <a:gd name="connsiteY4" fmla="*/ 47625 h 745274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103829 w 557854"/>
                <a:gd name="connsiteY2" fmla="*/ 68494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73075 w 557854"/>
                <a:gd name="connsiteY0" fmla="*/ 317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73075 w 557854"/>
                <a:gd name="connsiteY4" fmla="*/ 3175 h 7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54" h="742099">
                  <a:moveTo>
                    <a:pt x="473075" y="3175"/>
                  </a:moveTo>
                  <a:lnTo>
                    <a:pt x="557854" y="0"/>
                  </a:lnTo>
                  <a:lnTo>
                    <a:pt x="81604" y="742099"/>
                  </a:lnTo>
                  <a:lnTo>
                    <a:pt x="0" y="742099"/>
                  </a:lnTo>
                  <a:lnTo>
                    <a:pt x="4730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8AB17CB-904A-404F-A526-2FE39A41D62D}"/>
              </a:ext>
            </a:extLst>
          </p:cNvPr>
          <p:cNvSpPr/>
          <p:nvPr/>
        </p:nvSpPr>
        <p:spPr>
          <a:xfrm>
            <a:off x="9431658" y="6514448"/>
            <a:ext cx="15840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©2021 AutoZone Inc. All Rights Reserved.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E4AB25C8-2258-5047-98BA-4AAD7CB0D53C}"/>
              </a:ext>
            </a:extLst>
          </p:cNvPr>
          <p:cNvSpPr txBox="1">
            <a:spLocks/>
          </p:cNvSpPr>
          <p:nvPr/>
        </p:nvSpPr>
        <p:spPr>
          <a:xfrm>
            <a:off x="10772159" y="6493754"/>
            <a:ext cx="1077084" cy="2414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EB6D1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F7CC6-845F-F044-B362-03D41345844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D3818D54-2FCA-4E86-B0DA-4E40C3C93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99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0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F74354-904C-5840-98A2-C451CBF054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16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373539-FEE9-CC48-BD22-F4A72A764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08" y="6503657"/>
            <a:ext cx="1312950" cy="22615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5736676-BF36-F44F-ADAB-AC7506498F51}"/>
              </a:ext>
            </a:extLst>
          </p:cNvPr>
          <p:cNvGrpSpPr/>
          <p:nvPr/>
        </p:nvGrpSpPr>
        <p:grpSpPr>
          <a:xfrm>
            <a:off x="3762503" y="6458708"/>
            <a:ext cx="8760595" cy="292773"/>
            <a:chOff x="3762503" y="6458708"/>
            <a:chExt cx="8760595" cy="292773"/>
          </a:xfrm>
        </p:grpSpPr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8D8999A7-727E-E146-88AB-7DF7D188C6FF}"/>
                </a:ext>
              </a:extLst>
            </p:cNvPr>
            <p:cNvSpPr/>
            <p:nvPr/>
          </p:nvSpPr>
          <p:spPr>
            <a:xfrm>
              <a:off x="4309755" y="6458708"/>
              <a:ext cx="399874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954" h="748449">
                  <a:moveTo>
                    <a:pt x="466725" y="0"/>
                  </a:moveTo>
                  <a:lnTo>
                    <a:pt x="1103954" y="3175"/>
                  </a:lnTo>
                  <a:lnTo>
                    <a:pt x="643579" y="748449"/>
                  </a:lnTo>
                  <a:lnTo>
                    <a:pt x="0" y="748449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4BEAAB1-C329-A141-8E44-E5E087463353}"/>
                </a:ext>
              </a:extLst>
            </p:cNvPr>
            <p:cNvSpPr/>
            <p:nvPr/>
          </p:nvSpPr>
          <p:spPr>
            <a:xfrm>
              <a:off x="4590366" y="6458708"/>
              <a:ext cx="430925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97554 w 1189679"/>
                <a:gd name="connsiteY2" fmla="*/ 6309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342900 w 1065854"/>
                <a:gd name="connsiteY0" fmla="*/ 0 h 656374"/>
                <a:gd name="connsiteX1" fmla="*/ 1065854 w 1065854"/>
                <a:gd name="connsiteY1" fmla="*/ 6350 h 656374"/>
                <a:gd name="connsiteX2" fmla="*/ 573729 w 1065854"/>
                <a:gd name="connsiteY2" fmla="*/ 630974 h 656374"/>
                <a:gd name="connsiteX3" fmla="*/ 0 w 1065854"/>
                <a:gd name="connsiteY3" fmla="*/ 656374 h 656374"/>
                <a:gd name="connsiteX4" fmla="*/ 342900 w 1065854"/>
                <a:gd name="connsiteY4" fmla="*/ 0 h 656374"/>
                <a:gd name="connsiteX0" fmla="*/ 342900 w 1065854"/>
                <a:gd name="connsiteY0" fmla="*/ 0 h 745274"/>
                <a:gd name="connsiteX1" fmla="*/ 1065854 w 1065854"/>
                <a:gd name="connsiteY1" fmla="*/ 6350 h 745274"/>
                <a:gd name="connsiteX2" fmla="*/ 602304 w 1065854"/>
                <a:gd name="connsiteY2" fmla="*/ 745274 h 745274"/>
                <a:gd name="connsiteX3" fmla="*/ 0 w 1065854"/>
                <a:gd name="connsiteY3" fmla="*/ 656374 h 745274"/>
                <a:gd name="connsiteX4" fmla="*/ 342900 w 1065854"/>
                <a:gd name="connsiteY4" fmla="*/ 0 h 745274"/>
                <a:gd name="connsiteX0" fmla="*/ 466725 w 1189679"/>
                <a:gd name="connsiteY0" fmla="*/ 0 h 745274"/>
                <a:gd name="connsiteX1" fmla="*/ 1189679 w 1189679"/>
                <a:gd name="connsiteY1" fmla="*/ 6350 h 745274"/>
                <a:gd name="connsiteX2" fmla="*/ 726129 w 1189679"/>
                <a:gd name="connsiteY2" fmla="*/ 745274 h 745274"/>
                <a:gd name="connsiteX3" fmla="*/ 0 w 1189679"/>
                <a:gd name="connsiteY3" fmla="*/ 745274 h 745274"/>
                <a:gd name="connsiteX4" fmla="*/ 466725 w 1189679"/>
                <a:gd name="connsiteY4" fmla="*/ 0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79" h="745274">
                  <a:moveTo>
                    <a:pt x="466725" y="0"/>
                  </a:moveTo>
                  <a:lnTo>
                    <a:pt x="1189679" y="6350"/>
                  </a:lnTo>
                  <a:lnTo>
                    <a:pt x="726129" y="745274"/>
                  </a:lnTo>
                  <a:lnTo>
                    <a:pt x="0" y="74527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218B7B1E-EE8C-8C4C-AD36-E03CC8591DC4}"/>
                </a:ext>
              </a:extLst>
            </p:cNvPr>
            <p:cNvSpPr/>
            <p:nvPr/>
          </p:nvSpPr>
          <p:spPr>
            <a:xfrm>
              <a:off x="4898929" y="6460918"/>
              <a:ext cx="486331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854" h="735749">
                  <a:moveTo>
                    <a:pt x="463550" y="0"/>
                  </a:moveTo>
                  <a:lnTo>
                    <a:pt x="1319854" y="0"/>
                  </a:lnTo>
                  <a:lnTo>
                    <a:pt x="859479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">
              <a:extLst>
                <a:ext uri="{FF2B5EF4-FFF2-40B4-BE49-F238E27FC236}">
                  <a16:creationId xmlns:a16="http://schemas.microsoft.com/office/drawing/2014/main" id="{0362DDC0-812C-0A4F-BCA0-CFE97BD6D118}"/>
                </a:ext>
              </a:extLst>
            </p:cNvPr>
            <p:cNvSpPr/>
            <p:nvPr/>
          </p:nvSpPr>
          <p:spPr>
            <a:xfrm>
              <a:off x="5275336" y="6460582"/>
              <a:ext cx="7247762" cy="29089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85947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6547191"/>
                <a:gd name="connsiteY0" fmla="*/ 0 h 743986"/>
                <a:gd name="connsiteX1" fmla="*/ 4117029 w 6547191"/>
                <a:gd name="connsiteY1" fmla="*/ 6350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6547191"/>
                <a:gd name="connsiteY0" fmla="*/ 0 h 743986"/>
                <a:gd name="connsiteX1" fmla="*/ 6547191 w 6547191"/>
                <a:gd name="connsiteY1" fmla="*/ 14587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19624211"/>
                <a:gd name="connsiteY0" fmla="*/ 0 h 743986"/>
                <a:gd name="connsiteX1" fmla="*/ 19624211 w 19624211"/>
                <a:gd name="connsiteY1" fmla="*/ 60074 h 743986"/>
                <a:gd name="connsiteX2" fmla="*/ 6547191 w 19624211"/>
                <a:gd name="connsiteY2" fmla="*/ 743986 h 743986"/>
                <a:gd name="connsiteX3" fmla="*/ 0 w 19624211"/>
                <a:gd name="connsiteY3" fmla="*/ 732574 h 743986"/>
                <a:gd name="connsiteX4" fmla="*/ 463550 w 19624211"/>
                <a:gd name="connsiteY4" fmla="*/ 0 h 743986"/>
                <a:gd name="connsiteX0" fmla="*/ 463550 w 19669697"/>
                <a:gd name="connsiteY0" fmla="*/ 0 h 789472"/>
                <a:gd name="connsiteX1" fmla="*/ 19624211 w 19669697"/>
                <a:gd name="connsiteY1" fmla="*/ 60074 h 789472"/>
                <a:gd name="connsiteX2" fmla="*/ 19669697 w 19669697"/>
                <a:gd name="connsiteY2" fmla="*/ 789472 h 789472"/>
                <a:gd name="connsiteX3" fmla="*/ 0 w 19669697"/>
                <a:gd name="connsiteY3" fmla="*/ 732574 h 789472"/>
                <a:gd name="connsiteX4" fmla="*/ 463550 w 19669697"/>
                <a:gd name="connsiteY4" fmla="*/ 0 h 78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9697" h="789472">
                  <a:moveTo>
                    <a:pt x="463550" y="0"/>
                  </a:moveTo>
                  <a:lnTo>
                    <a:pt x="19624211" y="60074"/>
                  </a:lnTo>
                  <a:lnTo>
                    <a:pt x="19669697" y="789472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2907A54-A721-8B49-9128-29A3BDB8DFE7}"/>
                </a:ext>
              </a:extLst>
            </p:cNvPr>
            <p:cNvSpPr/>
            <p:nvPr/>
          </p:nvSpPr>
          <p:spPr>
            <a:xfrm>
              <a:off x="4110968" y="6459858"/>
              <a:ext cx="330871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54" h="745274">
                  <a:moveTo>
                    <a:pt x="469900" y="3175"/>
                  </a:moveTo>
                  <a:lnTo>
                    <a:pt x="913454" y="0"/>
                  </a:lnTo>
                  <a:lnTo>
                    <a:pt x="453079" y="745274"/>
                  </a:lnTo>
                  <a:lnTo>
                    <a:pt x="0" y="745274"/>
                  </a:lnTo>
                  <a:lnTo>
                    <a:pt x="469900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">
              <a:extLst>
                <a:ext uri="{FF2B5EF4-FFF2-40B4-BE49-F238E27FC236}">
                  <a16:creationId xmlns:a16="http://schemas.microsoft.com/office/drawing/2014/main" id="{2522A8B8-9C05-524D-A2DD-66885979FE27}"/>
                </a:ext>
              </a:extLst>
            </p:cNvPr>
            <p:cNvSpPr/>
            <p:nvPr/>
          </p:nvSpPr>
          <p:spPr>
            <a:xfrm>
              <a:off x="3958011" y="6459858"/>
              <a:ext cx="287169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745274">
                  <a:moveTo>
                    <a:pt x="466725" y="3175"/>
                  </a:moveTo>
                  <a:lnTo>
                    <a:pt x="792804" y="0"/>
                  </a:lnTo>
                  <a:lnTo>
                    <a:pt x="332429" y="745274"/>
                  </a:lnTo>
                  <a:lnTo>
                    <a:pt x="0" y="745274"/>
                  </a:lnTo>
                  <a:lnTo>
                    <a:pt x="46672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">
              <a:extLst>
                <a:ext uri="{FF2B5EF4-FFF2-40B4-BE49-F238E27FC236}">
                  <a16:creationId xmlns:a16="http://schemas.microsoft.com/office/drawing/2014/main" id="{65C0F566-AEE9-9249-B654-CDD079F1FB40}"/>
                </a:ext>
              </a:extLst>
            </p:cNvPr>
            <p:cNvSpPr/>
            <p:nvPr/>
          </p:nvSpPr>
          <p:spPr>
            <a:xfrm>
              <a:off x="3836106" y="6459858"/>
              <a:ext cx="256118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079" h="745274">
                  <a:moveTo>
                    <a:pt x="460375" y="3175"/>
                  </a:moveTo>
                  <a:lnTo>
                    <a:pt x="707079" y="0"/>
                  </a:lnTo>
                  <a:lnTo>
                    <a:pt x="246704" y="745274"/>
                  </a:lnTo>
                  <a:lnTo>
                    <a:pt x="0" y="738924"/>
                  </a:lnTo>
                  <a:lnTo>
                    <a:pt x="4603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">
              <a:extLst>
                <a:ext uri="{FF2B5EF4-FFF2-40B4-BE49-F238E27FC236}">
                  <a16:creationId xmlns:a16="http://schemas.microsoft.com/office/drawing/2014/main" id="{1C24BF8C-F249-B547-9AE6-560BEDC95CC7}"/>
                </a:ext>
              </a:extLst>
            </p:cNvPr>
            <p:cNvSpPr/>
            <p:nvPr/>
          </p:nvSpPr>
          <p:spPr>
            <a:xfrm>
              <a:off x="3762503" y="6459858"/>
              <a:ext cx="202066" cy="2688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  <a:gd name="connsiteX0" fmla="*/ 587375 w 707079"/>
                <a:gd name="connsiteY0" fmla="*/ 476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587375 w 707079"/>
                <a:gd name="connsiteY4" fmla="*/ 47625 h 745274"/>
                <a:gd name="connsiteX0" fmla="*/ 361950 w 481654"/>
                <a:gd name="connsiteY0" fmla="*/ 47625 h 745274"/>
                <a:gd name="connsiteX1" fmla="*/ 481654 w 481654"/>
                <a:gd name="connsiteY1" fmla="*/ 0 h 745274"/>
                <a:gd name="connsiteX2" fmla="*/ 21279 w 481654"/>
                <a:gd name="connsiteY2" fmla="*/ 745274 h 745274"/>
                <a:gd name="connsiteX3" fmla="*/ 0 w 481654"/>
                <a:gd name="connsiteY3" fmla="*/ 630974 h 745274"/>
                <a:gd name="connsiteX4" fmla="*/ 361950 w 481654"/>
                <a:gd name="connsiteY4" fmla="*/ 47625 h 745274"/>
                <a:gd name="connsiteX0" fmla="*/ 438150 w 557854"/>
                <a:gd name="connsiteY0" fmla="*/ 47625 h 745274"/>
                <a:gd name="connsiteX1" fmla="*/ 557854 w 557854"/>
                <a:gd name="connsiteY1" fmla="*/ 0 h 745274"/>
                <a:gd name="connsiteX2" fmla="*/ 97479 w 557854"/>
                <a:gd name="connsiteY2" fmla="*/ 745274 h 745274"/>
                <a:gd name="connsiteX3" fmla="*/ 0 w 557854"/>
                <a:gd name="connsiteY3" fmla="*/ 742099 h 745274"/>
                <a:gd name="connsiteX4" fmla="*/ 438150 w 557854"/>
                <a:gd name="connsiteY4" fmla="*/ 47625 h 745274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103829 w 557854"/>
                <a:gd name="connsiteY2" fmla="*/ 68494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73075 w 557854"/>
                <a:gd name="connsiteY0" fmla="*/ 317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73075 w 557854"/>
                <a:gd name="connsiteY4" fmla="*/ 3175 h 7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54" h="742099">
                  <a:moveTo>
                    <a:pt x="473075" y="3175"/>
                  </a:moveTo>
                  <a:lnTo>
                    <a:pt x="557854" y="0"/>
                  </a:lnTo>
                  <a:lnTo>
                    <a:pt x="81604" y="742099"/>
                  </a:lnTo>
                  <a:lnTo>
                    <a:pt x="0" y="742099"/>
                  </a:lnTo>
                  <a:lnTo>
                    <a:pt x="4730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AF5C7F8-CD11-F248-8715-7C7C1063B979}"/>
              </a:ext>
            </a:extLst>
          </p:cNvPr>
          <p:cNvSpPr/>
          <p:nvPr/>
        </p:nvSpPr>
        <p:spPr>
          <a:xfrm>
            <a:off x="9431658" y="6514448"/>
            <a:ext cx="15840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©2021 AutoZone Inc. All Rights Reserved.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4E3A502-2F57-B845-81B5-3FA9F091DC77}"/>
              </a:ext>
            </a:extLst>
          </p:cNvPr>
          <p:cNvSpPr txBox="1">
            <a:spLocks/>
          </p:cNvSpPr>
          <p:nvPr/>
        </p:nvSpPr>
        <p:spPr>
          <a:xfrm>
            <a:off x="10772159" y="6493754"/>
            <a:ext cx="1077084" cy="2414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EB6D1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F7CC6-845F-F044-B362-03D41345844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66D9164-9F3F-4922-9347-B9E10C8FF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99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4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D0412-7F60-6A40-85FB-23FDC536F1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16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644B3-0A85-9C4A-B333-93E9BF7135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08" y="6503657"/>
            <a:ext cx="1312950" cy="2261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4CBF91-3AF9-AA48-AEB1-A8512D31CECB}"/>
              </a:ext>
            </a:extLst>
          </p:cNvPr>
          <p:cNvGrpSpPr/>
          <p:nvPr/>
        </p:nvGrpSpPr>
        <p:grpSpPr>
          <a:xfrm>
            <a:off x="3762503" y="6458708"/>
            <a:ext cx="8760595" cy="292773"/>
            <a:chOff x="3762503" y="6458708"/>
            <a:chExt cx="8760595" cy="292773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5ABC2508-E8AA-274D-BF24-CB79C8144A82}"/>
                </a:ext>
              </a:extLst>
            </p:cNvPr>
            <p:cNvSpPr/>
            <p:nvPr/>
          </p:nvSpPr>
          <p:spPr>
            <a:xfrm>
              <a:off x="4309755" y="6458708"/>
              <a:ext cx="399874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954" h="748449">
                  <a:moveTo>
                    <a:pt x="466725" y="0"/>
                  </a:moveTo>
                  <a:lnTo>
                    <a:pt x="1103954" y="3175"/>
                  </a:lnTo>
                  <a:lnTo>
                    <a:pt x="643579" y="748449"/>
                  </a:lnTo>
                  <a:lnTo>
                    <a:pt x="0" y="748449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1456EE40-3B28-9A43-9575-D3F683518FE4}"/>
                </a:ext>
              </a:extLst>
            </p:cNvPr>
            <p:cNvSpPr/>
            <p:nvPr/>
          </p:nvSpPr>
          <p:spPr>
            <a:xfrm>
              <a:off x="4590366" y="6458708"/>
              <a:ext cx="430925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97554 w 1189679"/>
                <a:gd name="connsiteY2" fmla="*/ 6309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342900 w 1065854"/>
                <a:gd name="connsiteY0" fmla="*/ 0 h 656374"/>
                <a:gd name="connsiteX1" fmla="*/ 1065854 w 1065854"/>
                <a:gd name="connsiteY1" fmla="*/ 6350 h 656374"/>
                <a:gd name="connsiteX2" fmla="*/ 573729 w 1065854"/>
                <a:gd name="connsiteY2" fmla="*/ 630974 h 656374"/>
                <a:gd name="connsiteX3" fmla="*/ 0 w 1065854"/>
                <a:gd name="connsiteY3" fmla="*/ 656374 h 656374"/>
                <a:gd name="connsiteX4" fmla="*/ 342900 w 1065854"/>
                <a:gd name="connsiteY4" fmla="*/ 0 h 656374"/>
                <a:gd name="connsiteX0" fmla="*/ 342900 w 1065854"/>
                <a:gd name="connsiteY0" fmla="*/ 0 h 745274"/>
                <a:gd name="connsiteX1" fmla="*/ 1065854 w 1065854"/>
                <a:gd name="connsiteY1" fmla="*/ 6350 h 745274"/>
                <a:gd name="connsiteX2" fmla="*/ 602304 w 1065854"/>
                <a:gd name="connsiteY2" fmla="*/ 745274 h 745274"/>
                <a:gd name="connsiteX3" fmla="*/ 0 w 1065854"/>
                <a:gd name="connsiteY3" fmla="*/ 656374 h 745274"/>
                <a:gd name="connsiteX4" fmla="*/ 342900 w 1065854"/>
                <a:gd name="connsiteY4" fmla="*/ 0 h 745274"/>
                <a:gd name="connsiteX0" fmla="*/ 466725 w 1189679"/>
                <a:gd name="connsiteY0" fmla="*/ 0 h 745274"/>
                <a:gd name="connsiteX1" fmla="*/ 1189679 w 1189679"/>
                <a:gd name="connsiteY1" fmla="*/ 6350 h 745274"/>
                <a:gd name="connsiteX2" fmla="*/ 726129 w 1189679"/>
                <a:gd name="connsiteY2" fmla="*/ 745274 h 745274"/>
                <a:gd name="connsiteX3" fmla="*/ 0 w 1189679"/>
                <a:gd name="connsiteY3" fmla="*/ 745274 h 745274"/>
                <a:gd name="connsiteX4" fmla="*/ 466725 w 1189679"/>
                <a:gd name="connsiteY4" fmla="*/ 0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9679" h="745274">
                  <a:moveTo>
                    <a:pt x="466725" y="0"/>
                  </a:moveTo>
                  <a:lnTo>
                    <a:pt x="1189679" y="6350"/>
                  </a:lnTo>
                  <a:lnTo>
                    <a:pt x="726129" y="745274"/>
                  </a:lnTo>
                  <a:lnTo>
                    <a:pt x="0" y="745274"/>
                  </a:lnTo>
                  <a:lnTo>
                    <a:pt x="466725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F3F019D8-9CE6-4B41-8432-FCFD18876A4D}"/>
                </a:ext>
              </a:extLst>
            </p:cNvPr>
            <p:cNvSpPr/>
            <p:nvPr/>
          </p:nvSpPr>
          <p:spPr>
            <a:xfrm>
              <a:off x="4898929" y="6460918"/>
              <a:ext cx="486331" cy="2711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9854" h="735749">
                  <a:moveTo>
                    <a:pt x="463550" y="0"/>
                  </a:moveTo>
                  <a:lnTo>
                    <a:pt x="1319854" y="0"/>
                  </a:lnTo>
                  <a:lnTo>
                    <a:pt x="859479" y="735749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F600A81E-1480-0D42-A930-B5DCF2CD54FE}"/>
                </a:ext>
              </a:extLst>
            </p:cNvPr>
            <p:cNvSpPr/>
            <p:nvPr/>
          </p:nvSpPr>
          <p:spPr>
            <a:xfrm>
              <a:off x="5275336" y="6460582"/>
              <a:ext cx="7247762" cy="290899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643579 w 1189679"/>
                <a:gd name="connsiteY2" fmla="*/ 748449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189679"/>
                <a:gd name="connsiteY0" fmla="*/ 0 h 748449"/>
                <a:gd name="connsiteX1" fmla="*/ 1189679 w 1189679"/>
                <a:gd name="connsiteY1" fmla="*/ 6350 h 748449"/>
                <a:gd name="connsiteX2" fmla="*/ 732479 w 1189679"/>
                <a:gd name="connsiteY2" fmla="*/ 745274 h 748449"/>
                <a:gd name="connsiteX3" fmla="*/ 0 w 1189679"/>
                <a:gd name="connsiteY3" fmla="*/ 748449 h 748449"/>
                <a:gd name="connsiteX4" fmla="*/ 466725 w 118967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732479 w 1323029"/>
                <a:gd name="connsiteY2" fmla="*/ 745274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466725 w 1323029"/>
                <a:gd name="connsiteY0" fmla="*/ 0 h 748449"/>
                <a:gd name="connsiteX1" fmla="*/ 1323029 w 1323029"/>
                <a:gd name="connsiteY1" fmla="*/ 0 h 748449"/>
                <a:gd name="connsiteX2" fmla="*/ 862654 w 1323029"/>
                <a:gd name="connsiteY2" fmla="*/ 735749 h 748449"/>
                <a:gd name="connsiteX3" fmla="*/ 0 w 1323029"/>
                <a:gd name="connsiteY3" fmla="*/ 748449 h 748449"/>
                <a:gd name="connsiteX4" fmla="*/ 466725 w 1323029"/>
                <a:gd name="connsiteY4" fmla="*/ 0 h 748449"/>
                <a:gd name="connsiteX0" fmla="*/ 320675 w 1176979"/>
                <a:gd name="connsiteY0" fmla="*/ 0 h 735749"/>
                <a:gd name="connsiteX1" fmla="*/ 1176979 w 1176979"/>
                <a:gd name="connsiteY1" fmla="*/ 0 h 735749"/>
                <a:gd name="connsiteX2" fmla="*/ 716604 w 1176979"/>
                <a:gd name="connsiteY2" fmla="*/ 735749 h 735749"/>
                <a:gd name="connsiteX3" fmla="*/ 0 w 1176979"/>
                <a:gd name="connsiteY3" fmla="*/ 681774 h 735749"/>
                <a:gd name="connsiteX4" fmla="*/ 320675 w 1176979"/>
                <a:gd name="connsiteY4" fmla="*/ 0 h 735749"/>
                <a:gd name="connsiteX0" fmla="*/ 463550 w 1319854"/>
                <a:gd name="connsiteY0" fmla="*/ 0 h 735749"/>
                <a:gd name="connsiteX1" fmla="*/ 1319854 w 1319854"/>
                <a:gd name="connsiteY1" fmla="*/ 0 h 735749"/>
                <a:gd name="connsiteX2" fmla="*/ 859479 w 1319854"/>
                <a:gd name="connsiteY2" fmla="*/ 735749 h 735749"/>
                <a:gd name="connsiteX3" fmla="*/ 0 w 1319854"/>
                <a:gd name="connsiteY3" fmla="*/ 732574 h 735749"/>
                <a:gd name="connsiteX4" fmla="*/ 463550 w 1319854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85947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4117029"/>
                <a:gd name="connsiteY0" fmla="*/ 0 h 735749"/>
                <a:gd name="connsiteX1" fmla="*/ 4117029 w 4117029"/>
                <a:gd name="connsiteY1" fmla="*/ 6350 h 735749"/>
                <a:gd name="connsiteX2" fmla="*/ 4117029 w 4117029"/>
                <a:gd name="connsiteY2" fmla="*/ 735749 h 735749"/>
                <a:gd name="connsiteX3" fmla="*/ 0 w 4117029"/>
                <a:gd name="connsiteY3" fmla="*/ 732574 h 735749"/>
                <a:gd name="connsiteX4" fmla="*/ 463550 w 4117029"/>
                <a:gd name="connsiteY4" fmla="*/ 0 h 735749"/>
                <a:gd name="connsiteX0" fmla="*/ 463550 w 6547191"/>
                <a:gd name="connsiteY0" fmla="*/ 0 h 743986"/>
                <a:gd name="connsiteX1" fmla="*/ 4117029 w 6547191"/>
                <a:gd name="connsiteY1" fmla="*/ 6350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6547191"/>
                <a:gd name="connsiteY0" fmla="*/ 0 h 743986"/>
                <a:gd name="connsiteX1" fmla="*/ 6547191 w 6547191"/>
                <a:gd name="connsiteY1" fmla="*/ 14587 h 743986"/>
                <a:gd name="connsiteX2" fmla="*/ 6547191 w 6547191"/>
                <a:gd name="connsiteY2" fmla="*/ 743986 h 743986"/>
                <a:gd name="connsiteX3" fmla="*/ 0 w 6547191"/>
                <a:gd name="connsiteY3" fmla="*/ 732574 h 743986"/>
                <a:gd name="connsiteX4" fmla="*/ 463550 w 6547191"/>
                <a:gd name="connsiteY4" fmla="*/ 0 h 743986"/>
                <a:gd name="connsiteX0" fmla="*/ 463550 w 19624211"/>
                <a:gd name="connsiteY0" fmla="*/ 0 h 743986"/>
                <a:gd name="connsiteX1" fmla="*/ 19624211 w 19624211"/>
                <a:gd name="connsiteY1" fmla="*/ 60074 h 743986"/>
                <a:gd name="connsiteX2" fmla="*/ 6547191 w 19624211"/>
                <a:gd name="connsiteY2" fmla="*/ 743986 h 743986"/>
                <a:gd name="connsiteX3" fmla="*/ 0 w 19624211"/>
                <a:gd name="connsiteY3" fmla="*/ 732574 h 743986"/>
                <a:gd name="connsiteX4" fmla="*/ 463550 w 19624211"/>
                <a:gd name="connsiteY4" fmla="*/ 0 h 743986"/>
                <a:gd name="connsiteX0" fmla="*/ 463550 w 19669697"/>
                <a:gd name="connsiteY0" fmla="*/ 0 h 789472"/>
                <a:gd name="connsiteX1" fmla="*/ 19624211 w 19669697"/>
                <a:gd name="connsiteY1" fmla="*/ 60074 h 789472"/>
                <a:gd name="connsiteX2" fmla="*/ 19669697 w 19669697"/>
                <a:gd name="connsiteY2" fmla="*/ 789472 h 789472"/>
                <a:gd name="connsiteX3" fmla="*/ 0 w 19669697"/>
                <a:gd name="connsiteY3" fmla="*/ 732574 h 789472"/>
                <a:gd name="connsiteX4" fmla="*/ 463550 w 19669697"/>
                <a:gd name="connsiteY4" fmla="*/ 0 h 78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9697" h="789472">
                  <a:moveTo>
                    <a:pt x="463550" y="0"/>
                  </a:moveTo>
                  <a:lnTo>
                    <a:pt x="19624211" y="60074"/>
                  </a:lnTo>
                  <a:lnTo>
                    <a:pt x="19669697" y="789472"/>
                  </a:lnTo>
                  <a:lnTo>
                    <a:pt x="0" y="732574"/>
                  </a:lnTo>
                  <a:lnTo>
                    <a:pt x="463550" y="0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0391758D-BB58-5B4C-9110-7FA1D3983606}"/>
                </a:ext>
              </a:extLst>
            </p:cNvPr>
            <p:cNvSpPr/>
            <p:nvPr/>
          </p:nvSpPr>
          <p:spPr>
            <a:xfrm>
              <a:off x="4110968" y="6459858"/>
              <a:ext cx="330871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454" h="745274">
                  <a:moveTo>
                    <a:pt x="469900" y="3175"/>
                  </a:moveTo>
                  <a:lnTo>
                    <a:pt x="913454" y="0"/>
                  </a:lnTo>
                  <a:lnTo>
                    <a:pt x="453079" y="745274"/>
                  </a:lnTo>
                  <a:lnTo>
                    <a:pt x="0" y="745274"/>
                  </a:lnTo>
                  <a:lnTo>
                    <a:pt x="469900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">
              <a:extLst>
                <a:ext uri="{FF2B5EF4-FFF2-40B4-BE49-F238E27FC236}">
                  <a16:creationId xmlns:a16="http://schemas.microsoft.com/office/drawing/2014/main" id="{0F76E70A-7A63-2B4E-8E51-B5329B32A965}"/>
                </a:ext>
              </a:extLst>
            </p:cNvPr>
            <p:cNvSpPr/>
            <p:nvPr/>
          </p:nvSpPr>
          <p:spPr>
            <a:xfrm>
              <a:off x="3958011" y="6459858"/>
              <a:ext cx="287169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2804" h="745274">
                  <a:moveTo>
                    <a:pt x="466725" y="3175"/>
                  </a:moveTo>
                  <a:lnTo>
                    <a:pt x="792804" y="0"/>
                  </a:lnTo>
                  <a:lnTo>
                    <a:pt x="332429" y="745274"/>
                  </a:lnTo>
                  <a:lnTo>
                    <a:pt x="0" y="745274"/>
                  </a:lnTo>
                  <a:lnTo>
                    <a:pt x="46672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AF2B42FB-372A-D144-9616-250B2D74A4CA}"/>
                </a:ext>
              </a:extLst>
            </p:cNvPr>
            <p:cNvSpPr/>
            <p:nvPr/>
          </p:nvSpPr>
          <p:spPr>
            <a:xfrm>
              <a:off x="3836106" y="6459858"/>
              <a:ext cx="256118" cy="26995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079" h="745274">
                  <a:moveTo>
                    <a:pt x="460375" y="3175"/>
                  </a:moveTo>
                  <a:lnTo>
                    <a:pt x="707079" y="0"/>
                  </a:lnTo>
                  <a:lnTo>
                    <a:pt x="246704" y="745274"/>
                  </a:lnTo>
                  <a:lnTo>
                    <a:pt x="0" y="738924"/>
                  </a:lnTo>
                  <a:lnTo>
                    <a:pt x="4603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D8F25C22-7670-604E-9A8E-7981124609EC}"/>
                </a:ext>
              </a:extLst>
            </p:cNvPr>
            <p:cNvSpPr/>
            <p:nvPr/>
          </p:nvSpPr>
          <p:spPr>
            <a:xfrm>
              <a:off x="3762503" y="6459858"/>
              <a:ext cx="202066" cy="268803"/>
            </a:xfrm>
            <a:custGeom>
              <a:avLst/>
              <a:gdLst>
                <a:gd name="connsiteX0" fmla="*/ 0 w 694379"/>
                <a:gd name="connsiteY0" fmla="*/ 0 h 754799"/>
                <a:gd name="connsiteX1" fmla="*/ 694379 w 694379"/>
                <a:gd name="connsiteY1" fmla="*/ 0 h 754799"/>
                <a:gd name="connsiteX2" fmla="*/ 694379 w 694379"/>
                <a:gd name="connsiteY2" fmla="*/ 754799 h 754799"/>
                <a:gd name="connsiteX3" fmla="*/ 0 w 694379"/>
                <a:gd name="connsiteY3" fmla="*/ 754799 h 754799"/>
                <a:gd name="connsiteX4" fmla="*/ 0 w 694379"/>
                <a:gd name="connsiteY4" fmla="*/ 0 h 754799"/>
                <a:gd name="connsiteX0" fmla="*/ 0 w 1186504"/>
                <a:gd name="connsiteY0" fmla="*/ 0 h 754799"/>
                <a:gd name="connsiteX1" fmla="*/ 1186504 w 1186504"/>
                <a:gd name="connsiteY1" fmla="*/ 12700 h 754799"/>
                <a:gd name="connsiteX2" fmla="*/ 694379 w 1186504"/>
                <a:gd name="connsiteY2" fmla="*/ 754799 h 754799"/>
                <a:gd name="connsiteX3" fmla="*/ 0 w 1186504"/>
                <a:gd name="connsiteY3" fmla="*/ 754799 h 754799"/>
                <a:gd name="connsiteX4" fmla="*/ 0 w 1186504"/>
                <a:gd name="connsiteY4" fmla="*/ 0 h 754799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0 w 1186504"/>
                <a:gd name="connsiteY3" fmla="*/ 754799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158750 w 1186504"/>
                <a:gd name="connsiteY3" fmla="*/ 630974 h 757974"/>
                <a:gd name="connsiteX4" fmla="*/ 0 w 1186504"/>
                <a:gd name="connsiteY4" fmla="*/ 0 h 757974"/>
                <a:gd name="connsiteX0" fmla="*/ 0 w 1186504"/>
                <a:gd name="connsiteY0" fmla="*/ 0 h 757974"/>
                <a:gd name="connsiteX1" fmla="*/ 1186504 w 1186504"/>
                <a:gd name="connsiteY1" fmla="*/ 12700 h 757974"/>
                <a:gd name="connsiteX2" fmla="*/ 726129 w 1186504"/>
                <a:gd name="connsiteY2" fmla="*/ 757974 h 757974"/>
                <a:gd name="connsiteX3" fmla="*/ 92075 w 1186504"/>
                <a:gd name="connsiteY3" fmla="*/ 751624 h 757974"/>
                <a:gd name="connsiteX4" fmla="*/ 0 w 1186504"/>
                <a:gd name="connsiteY4" fmla="*/ 0 h 757974"/>
                <a:gd name="connsiteX0" fmla="*/ 428625 w 1094429"/>
                <a:gd name="connsiteY0" fmla="*/ 25400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28625 w 1094429"/>
                <a:gd name="connsiteY4" fmla="*/ 25400 h 745274"/>
                <a:gd name="connsiteX0" fmla="*/ 466725 w 1094429"/>
                <a:gd name="connsiteY0" fmla="*/ 3175 h 745274"/>
                <a:gd name="connsiteX1" fmla="*/ 1094429 w 1094429"/>
                <a:gd name="connsiteY1" fmla="*/ 0 h 745274"/>
                <a:gd name="connsiteX2" fmla="*/ 634054 w 1094429"/>
                <a:gd name="connsiteY2" fmla="*/ 745274 h 745274"/>
                <a:gd name="connsiteX3" fmla="*/ 0 w 1094429"/>
                <a:gd name="connsiteY3" fmla="*/ 738924 h 745274"/>
                <a:gd name="connsiteX4" fmla="*/ 466725 w 1094429"/>
                <a:gd name="connsiteY4" fmla="*/ 3175 h 745274"/>
                <a:gd name="connsiteX0" fmla="*/ 457200 w 1094429"/>
                <a:gd name="connsiteY0" fmla="*/ 0 h 748449"/>
                <a:gd name="connsiteX1" fmla="*/ 1094429 w 1094429"/>
                <a:gd name="connsiteY1" fmla="*/ 3175 h 748449"/>
                <a:gd name="connsiteX2" fmla="*/ 634054 w 1094429"/>
                <a:gd name="connsiteY2" fmla="*/ 748449 h 748449"/>
                <a:gd name="connsiteX3" fmla="*/ 0 w 1094429"/>
                <a:gd name="connsiteY3" fmla="*/ 742099 h 748449"/>
                <a:gd name="connsiteX4" fmla="*/ 457200 w 1094429"/>
                <a:gd name="connsiteY4" fmla="*/ 0 h 748449"/>
                <a:gd name="connsiteX0" fmla="*/ 466725 w 1103954"/>
                <a:gd name="connsiteY0" fmla="*/ 0 h 748449"/>
                <a:gd name="connsiteX1" fmla="*/ 1103954 w 1103954"/>
                <a:gd name="connsiteY1" fmla="*/ 3175 h 748449"/>
                <a:gd name="connsiteX2" fmla="*/ 643579 w 1103954"/>
                <a:gd name="connsiteY2" fmla="*/ 748449 h 748449"/>
                <a:gd name="connsiteX3" fmla="*/ 0 w 1103954"/>
                <a:gd name="connsiteY3" fmla="*/ 748449 h 748449"/>
                <a:gd name="connsiteX4" fmla="*/ 466725 w 1103954"/>
                <a:gd name="connsiteY4" fmla="*/ 0 h 748449"/>
                <a:gd name="connsiteX0" fmla="*/ 774700 w 1103954"/>
                <a:gd name="connsiteY0" fmla="*/ 73025 h 745274"/>
                <a:gd name="connsiteX1" fmla="*/ 1103954 w 1103954"/>
                <a:gd name="connsiteY1" fmla="*/ 0 h 745274"/>
                <a:gd name="connsiteX2" fmla="*/ 643579 w 1103954"/>
                <a:gd name="connsiteY2" fmla="*/ 745274 h 745274"/>
                <a:gd name="connsiteX3" fmla="*/ 0 w 1103954"/>
                <a:gd name="connsiteY3" fmla="*/ 745274 h 745274"/>
                <a:gd name="connsiteX4" fmla="*/ 774700 w 1103954"/>
                <a:gd name="connsiteY4" fmla="*/ 73025 h 745274"/>
                <a:gd name="connsiteX0" fmla="*/ 377825 w 707079"/>
                <a:gd name="connsiteY0" fmla="*/ 730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646849 h 745274"/>
                <a:gd name="connsiteX4" fmla="*/ 377825 w 707079"/>
                <a:gd name="connsiteY4" fmla="*/ 73025 h 745274"/>
                <a:gd name="connsiteX0" fmla="*/ 584200 w 913454"/>
                <a:gd name="connsiteY0" fmla="*/ 7302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584200 w 913454"/>
                <a:gd name="connsiteY4" fmla="*/ 73025 h 745274"/>
                <a:gd name="connsiteX0" fmla="*/ 469900 w 913454"/>
                <a:gd name="connsiteY0" fmla="*/ 3175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469900 w 913454"/>
                <a:gd name="connsiteY4" fmla="*/ 3175 h 745274"/>
                <a:gd name="connsiteX0" fmla="*/ 625475 w 913454"/>
                <a:gd name="connsiteY0" fmla="*/ 76200 h 745274"/>
                <a:gd name="connsiteX1" fmla="*/ 913454 w 913454"/>
                <a:gd name="connsiteY1" fmla="*/ 0 h 745274"/>
                <a:gd name="connsiteX2" fmla="*/ 453079 w 913454"/>
                <a:gd name="connsiteY2" fmla="*/ 745274 h 745274"/>
                <a:gd name="connsiteX3" fmla="*/ 0 w 913454"/>
                <a:gd name="connsiteY3" fmla="*/ 745274 h 745274"/>
                <a:gd name="connsiteX4" fmla="*/ 625475 w 913454"/>
                <a:gd name="connsiteY4" fmla="*/ 76200 h 745274"/>
                <a:gd name="connsiteX0" fmla="*/ 327025 w 615004"/>
                <a:gd name="connsiteY0" fmla="*/ 76200 h 745274"/>
                <a:gd name="connsiteX1" fmla="*/ 615004 w 615004"/>
                <a:gd name="connsiteY1" fmla="*/ 0 h 745274"/>
                <a:gd name="connsiteX2" fmla="*/ 154629 w 615004"/>
                <a:gd name="connsiteY2" fmla="*/ 745274 h 745274"/>
                <a:gd name="connsiteX3" fmla="*/ 0 w 615004"/>
                <a:gd name="connsiteY3" fmla="*/ 630974 h 745274"/>
                <a:gd name="connsiteX4" fmla="*/ 327025 w 615004"/>
                <a:gd name="connsiteY4" fmla="*/ 76200 h 745274"/>
                <a:gd name="connsiteX0" fmla="*/ 504825 w 792804"/>
                <a:gd name="connsiteY0" fmla="*/ 7620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04825 w 792804"/>
                <a:gd name="connsiteY4" fmla="*/ 76200 h 745274"/>
                <a:gd name="connsiteX0" fmla="*/ 466725 w 792804"/>
                <a:gd name="connsiteY0" fmla="*/ 3175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466725 w 792804"/>
                <a:gd name="connsiteY4" fmla="*/ 3175 h 745274"/>
                <a:gd name="connsiteX0" fmla="*/ 587375 w 792804"/>
                <a:gd name="connsiteY0" fmla="*/ 95250 h 745274"/>
                <a:gd name="connsiteX1" fmla="*/ 792804 w 792804"/>
                <a:gd name="connsiteY1" fmla="*/ 0 h 745274"/>
                <a:gd name="connsiteX2" fmla="*/ 332429 w 792804"/>
                <a:gd name="connsiteY2" fmla="*/ 745274 h 745274"/>
                <a:gd name="connsiteX3" fmla="*/ 0 w 792804"/>
                <a:gd name="connsiteY3" fmla="*/ 745274 h 745274"/>
                <a:gd name="connsiteX4" fmla="*/ 587375 w 792804"/>
                <a:gd name="connsiteY4" fmla="*/ 95250 h 745274"/>
                <a:gd name="connsiteX0" fmla="*/ 431800 w 637229"/>
                <a:gd name="connsiteY0" fmla="*/ 95250 h 745274"/>
                <a:gd name="connsiteX1" fmla="*/ 637229 w 637229"/>
                <a:gd name="connsiteY1" fmla="*/ 0 h 745274"/>
                <a:gd name="connsiteX2" fmla="*/ 176854 w 637229"/>
                <a:gd name="connsiteY2" fmla="*/ 745274 h 745274"/>
                <a:gd name="connsiteX3" fmla="*/ 0 w 637229"/>
                <a:gd name="connsiteY3" fmla="*/ 719874 h 745274"/>
                <a:gd name="connsiteX4" fmla="*/ 431800 w 637229"/>
                <a:gd name="connsiteY4" fmla="*/ 95250 h 745274"/>
                <a:gd name="connsiteX0" fmla="*/ 504825 w 710254"/>
                <a:gd name="connsiteY0" fmla="*/ 95250 h 745274"/>
                <a:gd name="connsiteX1" fmla="*/ 710254 w 710254"/>
                <a:gd name="connsiteY1" fmla="*/ 0 h 745274"/>
                <a:gd name="connsiteX2" fmla="*/ 249879 w 710254"/>
                <a:gd name="connsiteY2" fmla="*/ 745274 h 745274"/>
                <a:gd name="connsiteX3" fmla="*/ 0 w 710254"/>
                <a:gd name="connsiteY3" fmla="*/ 742099 h 745274"/>
                <a:gd name="connsiteX4" fmla="*/ 504825 w 710254"/>
                <a:gd name="connsiteY4" fmla="*/ 95250 h 745274"/>
                <a:gd name="connsiteX0" fmla="*/ 504825 w 710254"/>
                <a:gd name="connsiteY0" fmla="*/ 95250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504825 w 710254"/>
                <a:gd name="connsiteY4" fmla="*/ 95250 h 748449"/>
                <a:gd name="connsiteX0" fmla="*/ 463550 w 710254"/>
                <a:gd name="connsiteY0" fmla="*/ 3175 h 748449"/>
                <a:gd name="connsiteX1" fmla="*/ 710254 w 710254"/>
                <a:gd name="connsiteY1" fmla="*/ 0 h 748449"/>
                <a:gd name="connsiteX2" fmla="*/ 249879 w 710254"/>
                <a:gd name="connsiteY2" fmla="*/ 745274 h 748449"/>
                <a:gd name="connsiteX3" fmla="*/ 0 w 710254"/>
                <a:gd name="connsiteY3" fmla="*/ 748449 h 748449"/>
                <a:gd name="connsiteX4" fmla="*/ 463550 w 710254"/>
                <a:gd name="connsiteY4" fmla="*/ 3175 h 748449"/>
                <a:gd name="connsiteX0" fmla="*/ 387350 w 634054"/>
                <a:gd name="connsiteY0" fmla="*/ 3175 h 745274"/>
                <a:gd name="connsiteX1" fmla="*/ 634054 w 634054"/>
                <a:gd name="connsiteY1" fmla="*/ 0 h 745274"/>
                <a:gd name="connsiteX2" fmla="*/ 173679 w 634054"/>
                <a:gd name="connsiteY2" fmla="*/ 745274 h 745274"/>
                <a:gd name="connsiteX3" fmla="*/ 0 w 634054"/>
                <a:gd name="connsiteY3" fmla="*/ 713524 h 745274"/>
                <a:gd name="connsiteX4" fmla="*/ 387350 w 634054"/>
                <a:gd name="connsiteY4" fmla="*/ 3175 h 745274"/>
                <a:gd name="connsiteX0" fmla="*/ 460375 w 707079"/>
                <a:gd name="connsiteY0" fmla="*/ 317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460375 w 707079"/>
                <a:gd name="connsiteY4" fmla="*/ 3175 h 745274"/>
                <a:gd name="connsiteX0" fmla="*/ 587375 w 707079"/>
                <a:gd name="connsiteY0" fmla="*/ 47625 h 745274"/>
                <a:gd name="connsiteX1" fmla="*/ 707079 w 707079"/>
                <a:gd name="connsiteY1" fmla="*/ 0 h 745274"/>
                <a:gd name="connsiteX2" fmla="*/ 246704 w 707079"/>
                <a:gd name="connsiteY2" fmla="*/ 745274 h 745274"/>
                <a:gd name="connsiteX3" fmla="*/ 0 w 707079"/>
                <a:gd name="connsiteY3" fmla="*/ 738924 h 745274"/>
                <a:gd name="connsiteX4" fmla="*/ 587375 w 707079"/>
                <a:gd name="connsiteY4" fmla="*/ 47625 h 745274"/>
                <a:gd name="connsiteX0" fmla="*/ 361950 w 481654"/>
                <a:gd name="connsiteY0" fmla="*/ 47625 h 745274"/>
                <a:gd name="connsiteX1" fmla="*/ 481654 w 481654"/>
                <a:gd name="connsiteY1" fmla="*/ 0 h 745274"/>
                <a:gd name="connsiteX2" fmla="*/ 21279 w 481654"/>
                <a:gd name="connsiteY2" fmla="*/ 745274 h 745274"/>
                <a:gd name="connsiteX3" fmla="*/ 0 w 481654"/>
                <a:gd name="connsiteY3" fmla="*/ 630974 h 745274"/>
                <a:gd name="connsiteX4" fmla="*/ 361950 w 481654"/>
                <a:gd name="connsiteY4" fmla="*/ 47625 h 745274"/>
                <a:gd name="connsiteX0" fmla="*/ 438150 w 557854"/>
                <a:gd name="connsiteY0" fmla="*/ 47625 h 745274"/>
                <a:gd name="connsiteX1" fmla="*/ 557854 w 557854"/>
                <a:gd name="connsiteY1" fmla="*/ 0 h 745274"/>
                <a:gd name="connsiteX2" fmla="*/ 97479 w 557854"/>
                <a:gd name="connsiteY2" fmla="*/ 745274 h 745274"/>
                <a:gd name="connsiteX3" fmla="*/ 0 w 557854"/>
                <a:gd name="connsiteY3" fmla="*/ 742099 h 745274"/>
                <a:gd name="connsiteX4" fmla="*/ 438150 w 557854"/>
                <a:gd name="connsiteY4" fmla="*/ 47625 h 745274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103829 w 557854"/>
                <a:gd name="connsiteY2" fmla="*/ 68494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38150 w 557854"/>
                <a:gd name="connsiteY0" fmla="*/ 4762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38150 w 557854"/>
                <a:gd name="connsiteY4" fmla="*/ 47625 h 742099"/>
                <a:gd name="connsiteX0" fmla="*/ 473075 w 557854"/>
                <a:gd name="connsiteY0" fmla="*/ 3175 h 742099"/>
                <a:gd name="connsiteX1" fmla="*/ 557854 w 557854"/>
                <a:gd name="connsiteY1" fmla="*/ 0 h 742099"/>
                <a:gd name="connsiteX2" fmla="*/ 81604 w 557854"/>
                <a:gd name="connsiteY2" fmla="*/ 742099 h 742099"/>
                <a:gd name="connsiteX3" fmla="*/ 0 w 557854"/>
                <a:gd name="connsiteY3" fmla="*/ 742099 h 742099"/>
                <a:gd name="connsiteX4" fmla="*/ 473075 w 557854"/>
                <a:gd name="connsiteY4" fmla="*/ 3175 h 74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854" h="742099">
                  <a:moveTo>
                    <a:pt x="473075" y="3175"/>
                  </a:moveTo>
                  <a:lnTo>
                    <a:pt x="557854" y="0"/>
                  </a:lnTo>
                  <a:lnTo>
                    <a:pt x="81604" y="742099"/>
                  </a:lnTo>
                  <a:lnTo>
                    <a:pt x="0" y="742099"/>
                  </a:lnTo>
                  <a:lnTo>
                    <a:pt x="473075" y="3175"/>
                  </a:lnTo>
                  <a:close/>
                </a:path>
              </a:pathLst>
            </a:custGeom>
            <a:solidFill>
              <a:srgbClr val="FF5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B636AB4-D8B9-CB4C-85AB-CF1DA2600F02}"/>
              </a:ext>
            </a:extLst>
          </p:cNvPr>
          <p:cNvSpPr/>
          <p:nvPr/>
        </p:nvSpPr>
        <p:spPr>
          <a:xfrm>
            <a:off x="9431658" y="6514448"/>
            <a:ext cx="15840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©2021 AutoZone Inc. All Rights Reserved.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C1A7F04-D641-2743-A565-46C40518E52F}"/>
              </a:ext>
            </a:extLst>
          </p:cNvPr>
          <p:cNvSpPr txBox="1">
            <a:spLocks/>
          </p:cNvSpPr>
          <p:nvPr/>
        </p:nvSpPr>
        <p:spPr>
          <a:xfrm>
            <a:off x="10772159" y="6493754"/>
            <a:ext cx="1077084" cy="2414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EB6D1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F7CC6-845F-F044-B362-03D41345844B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3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0EDCD2E8-7DB6-794D-992C-DB4543EF0C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99" y="6446647"/>
            <a:ext cx="2036947" cy="2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0CC1A2-2FD4-A545-BA57-6713DA8F3544}"/>
              </a:ext>
            </a:extLst>
          </p:cNvPr>
          <p:cNvSpPr/>
          <p:nvPr userDrawn="1"/>
        </p:nvSpPr>
        <p:spPr>
          <a:xfrm>
            <a:off x="2252546" y="6509436"/>
            <a:ext cx="158408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bg1">
                    <a:lumMod val="6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©2020 AutoZone Inc. All Rights Reserved.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B6A3613-46A7-C44E-9ED1-9C88A4B00DC6}"/>
              </a:ext>
            </a:extLst>
          </p:cNvPr>
          <p:cNvSpPr txBox="1">
            <a:spLocks/>
          </p:cNvSpPr>
          <p:nvPr userDrawn="1"/>
        </p:nvSpPr>
        <p:spPr>
          <a:xfrm>
            <a:off x="10815258" y="6418191"/>
            <a:ext cx="1077084" cy="24144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rgbClr val="EB6D1C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DF7CC6-845F-F044-B362-03D4134584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7B1EF3D-8881-D54F-9C30-438F86982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68" y="425517"/>
            <a:ext cx="11071908" cy="5037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>
              <a:buNone/>
              <a:defRPr sz="20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2E5F8F3-ACAC-3A4E-A0C2-5E82CD34AA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268" y="945909"/>
            <a:ext cx="11071908" cy="52627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None/>
              <a:tabLst/>
              <a:def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None/>
              <a:tabLst/>
              <a:defRPr sz="12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 Header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0BBBF7-45BC-2D49-A94A-EB019DD03F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2268" y="1412252"/>
            <a:ext cx="11071908" cy="2181339"/>
          </a:xfrm>
          <a:prstGeom prst="rect">
            <a:avLst/>
          </a:prstGeom>
        </p:spPr>
        <p:txBody>
          <a:bodyPr vert="horz"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 sz="1200" cap="all">
                <a:solidFill>
                  <a:schemeClr val="bg1"/>
                </a:solidFill>
              </a:defRPr>
            </a:lvl2pPr>
            <a:lvl3pPr marL="914400" indent="0" algn="l">
              <a:buNone/>
              <a:defRPr sz="1800" cap="all">
                <a:solidFill>
                  <a:schemeClr val="bg1"/>
                </a:solidFill>
              </a:defRPr>
            </a:lvl3pPr>
            <a:lvl4pPr marL="1371600" indent="0" algn="l">
              <a:buNone/>
              <a:defRPr sz="1600" cap="all">
                <a:solidFill>
                  <a:schemeClr val="bg1"/>
                </a:solidFill>
              </a:defRPr>
            </a:lvl4pPr>
            <a:lvl5pPr marL="1828800" indent="0" algn="l">
              <a:buNone/>
              <a:defRPr sz="1600" cap="all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first-level bullet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second-level bullet point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ED7D31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5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6F838F6-0929-4AF2-8685-A5F5886C8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4920344"/>
            <a:ext cx="4228554" cy="211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4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4B4A71-BF70-4A08-ACF2-A685087F4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Performance in 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0B25-3E35-4F5B-98A9-1B96EFDC38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AUTOZONE - Meineke</a:t>
            </a:r>
          </a:p>
        </p:txBody>
      </p:sp>
    </p:spTree>
    <p:extLst>
      <p:ext uri="{BB962C8B-B14F-4D97-AF65-F5344CB8AC3E}">
        <p14:creationId xmlns:p14="http://schemas.microsoft.com/office/powerpoint/2010/main" val="387834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D124A3-D59C-4C13-966A-766E84EA6BFD}"/>
              </a:ext>
            </a:extLst>
          </p:cNvPr>
          <p:cNvSpPr/>
          <p:nvPr/>
        </p:nvSpPr>
        <p:spPr>
          <a:xfrm>
            <a:off x="1683834" y="107938"/>
            <a:ext cx="8920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Sales have grown every month, year over year, for the last 3 years. </a:t>
            </a:r>
          </a:p>
          <a:p>
            <a:r>
              <a:rPr lang="en-US" dirty="0"/>
              <a:t>AutoZone has the right program in place, the right parts at the right price where you need them.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64091"/>
              </p:ext>
            </p:extLst>
          </p:nvPr>
        </p:nvGraphicFramePr>
        <p:xfrm>
          <a:off x="1117163" y="119529"/>
          <a:ext cx="9487647" cy="673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77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D491B-F325-4B17-AC70-85C8AAFE51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Advantages to the AutoZone Program</a:t>
            </a:r>
          </a:p>
        </p:txBody>
      </p:sp>
    </p:spTree>
    <p:extLst>
      <p:ext uri="{BB962C8B-B14F-4D97-AF65-F5344CB8AC3E}">
        <p14:creationId xmlns:p14="http://schemas.microsoft.com/office/powerpoint/2010/main" val="335354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31BC7-B592-476F-8000-32B81B72E6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Autozone</a:t>
            </a:r>
            <a:r>
              <a:rPr lang="en-US" dirty="0"/>
              <a:t> advantage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33926-A5EE-41B7-9E82-D98F890310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i="1" dirty="0"/>
              <a:t>All AutoZone stores are company owned! 7000 stores strong with over 100,000 employees.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Warranty Claims are handled seamlessly throughout the Meineke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only </a:t>
            </a:r>
            <a:r>
              <a:rPr lang="en-US" b="1" dirty="0"/>
              <a:t>7 </a:t>
            </a:r>
            <a:r>
              <a:rPr lang="en-US" dirty="0"/>
              <a:t>Meineke stores that are farther than 10 miles from an AutoZone commercial store. We are in your town, ready to deliver.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have integrations into all shop Management systems you use, </a:t>
            </a:r>
            <a:r>
              <a:rPr lang="en-US" b="1" dirty="0" err="1"/>
              <a:t>Mkey</a:t>
            </a:r>
            <a:r>
              <a:rPr lang="en-US" b="1" dirty="0"/>
              <a:t>, VAST, </a:t>
            </a:r>
            <a:r>
              <a:rPr lang="en-US" b="1" dirty="0" err="1"/>
              <a:t>TechMetric</a:t>
            </a:r>
            <a:r>
              <a:rPr lang="en-US" dirty="0"/>
              <a:t>, and all others. You’ll see the servicing store, Network, and DC inventories, you can also see VDP parts that will come directly from the manufacturer, most times overnight.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Technical training is available in person for employee growth and development. These classes are hosted by our vendors and are ASE-quality classes.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offer shop referrals to our DIY in-store and online customers, so get your shop set up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1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8C1DD6-F0E8-7F44-87F2-F9A473828FA4}"/>
              </a:ext>
            </a:extLst>
          </p:cNvPr>
          <p:cNvSpPr txBox="1">
            <a:spLocks/>
          </p:cNvSpPr>
          <p:nvPr/>
        </p:nvSpPr>
        <p:spPr>
          <a:xfrm>
            <a:off x="502920" y="374904"/>
            <a:ext cx="11274552" cy="593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ysClr val="windowText" lastClr="000000"/>
                </a:solidFill>
              </a:rPr>
              <a:t>PROFESSIONAL BUSINESS &amp; TECHNICIAN TRAINING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74AEC9-B55F-4FED-9EC1-E7BBC7224E71}"/>
              </a:ext>
            </a:extLst>
          </p:cNvPr>
          <p:cNvGrpSpPr/>
          <p:nvPr/>
        </p:nvGrpSpPr>
        <p:grpSpPr>
          <a:xfrm>
            <a:off x="3884932" y="4338219"/>
            <a:ext cx="4690648" cy="744892"/>
            <a:chOff x="3884932" y="4338219"/>
            <a:chExt cx="4690648" cy="744892"/>
          </a:xfrm>
        </p:grpSpPr>
        <p:pic>
          <p:nvPicPr>
            <p:cNvPr id="10" name="Content Placeholder 5">
              <a:extLst>
                <a:ext uri="{FF2B5EF4-FFF2-40B4-BE49-F238E27FC236}">
                  <a16:creationId xmlns:a16="http://schemas.microsoft.com/office/drawing/2014/main" id="{F81BD751-9B31-2040-88CB-DDB51267E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932" y="4338219"/>
              <a:ext cx="874815" cy="74489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976BC3-A67C-7D49-BBAD-6FE6BF14B48F}"/>
                </a:ext>
              </a:extLst>
            </p:cNvPr>
            <p:cNvSpPr txBox="1"/>
            <p:nvPr/>
          </p:nvSpPr>
          <p:spPr>
            <a:xfrm>
              <a:off x="4759747" y="4464013"/>
              <a:ext cx="38158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65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Our Training Partners: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58D835F-C19C-4E0D-914A-52119F48E26D}"/>
              </a:ext>
            </a:extLst>
          </p:cNvPr>
          <p:cNvSpPr txBox="1"/>
          <p:nvPr/>
        </p:nvSpPr>
        <p:spPr>
          <a:xfrm>
            <a:off x="502920" y="868672"/>
            <a:ext cx="9220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>
                <a:solidFill>
                  <a:srgbClr val="FF6500"/>
                </a:solidFill>
                <a:latin typeface="Arial"/>
                <a:cs typeface="Arial"/>
              </a:rPr>
              <a:t>Train Today for Tomorrow’s Success</a:t>
            </a: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8E02C255-8952-4C09-98F4-92EA26A84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1" y="5231692"/>
            <a:ext cx="9936842" cy="930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A2A1F-AB92-461B-B9C6-19A73DB06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901" y="1493516"/>
            <a:ext cx="10475329" cy="26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02166-7AC0-4BCA-96F8-817866FDE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68" y="374146"/>
            <a:ext cx="11071908" cy="644556"/>
          </a:xfrm>
        </p:spPr>
        <p:txBody>
          <a:bodyPr vert="horz" lIns="0" tIns="0" rIns="0" bIns="0" anchor="t"/>
          <a:lstStyle/>
          <a:p>
            <a:r>
              <a:rPr lang="en-US" dirty="0">
                <a:latin typeface="Arial"/>
                <a:cs typeface="Arial"/>
              </a:rPr>
              <a:t>SHOP REFERRAL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977B0-ACC5-438F-AF57-FAA87F0AF9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2268" y="1036430"/>
            <a:ext cx="5960932" cy="3016678"/>
          </a:xfrm>
        </p:spPr>
        <p:txBody>
          <a:bodyPr/>
          <a:lstStyle/>
          <a:p>
            <a:r>
              <a:rPr lang="en-US" dirty="0"/>
              <a:t>Connect DIY customers to your shop</a:t>
            </a:r>
          </a:p>
          <a:p>
            <a:r>
              <a:rPr lang="en-US" dirty="0"/>
              <a:t>Promote your shops </a:t>
            </a:r>
          </a:p>
          <a:p>
            <a:r>
              <a:rPr lang="en-US" dirty="0"/>
              <a:t>Create custom coupons </a:t>
            </a:r>
          </a:p>
          <a:p>
            <a:r>
              <a:rPr lang="en-US" dirty="0"/>
              <a:t>Quick and easy signup process</a:t>
            </a:r>
          </a:p>
          <a:p>
            <a:r>
              <a:rPr lang="en-US" dirty="0"/>
              <a:t>Create custom coupons to be displayed in your referral profile</a:t>
            </a:r>
          </a:p>
          <a:p>
            <a:r>
              <a:rPr lang="en-US" dirty="0"/>
              <a:t>Updated search functionality in </a:t>
            </a:r>
            <a:r>
              <a:rPr lang="en-US" dirty="0" err="1"/>
              <a:t>AutoZone.com</a:t>
            </a:r>
            <a:r>
              <a:rPr lang="en-US" dirty="0"/>
              <a:t> to make it easier for customers to find your shop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56588E-BD29-4D34-A863-0446C46746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696424"/>
            <a:ext cx="3833195" cy="2818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59F38F-A640-48D0-A713-8401107A1E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14" y="3868639"/>
            <a:ext cx="4606710" cy="1590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DA91DC-DB1D-47DD-9299-C4E76FF06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389" y="866027"/>
            <a:ext cx="2807787" cy="3535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137291-4CDE-4C44-A1E8-EED6FE5BF2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6515" y="3040083"/>
            <a:ext cx="6102625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0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E6193-B70F-47E0-975F-979CFBD19A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Meineke convention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AE80-5FDF-43B8-9D73-082D33DFEE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to plan for, we will offer training for break out sessions on hot topics: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A5013-2145-4B8A-BD2C-389DEB217A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Technical training to highlight new business opportunities :EV and Hybrid repair and maintenance…Scan Tool updates…</a:t>
            </a:r>
          </a:p>
          <a:p>
            <a:r>
              <a:rPr lang="en-US" dirty="0"/>
              <a:t>ADAS training – why its important to know – invest or outsource?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ALLDATA ADAS hot link 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8EAFB-3BBE-4EE1-A999-E52D9152F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005" y="2330605"/>
            <a:ext cx="6572626" cy="38694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901CD7-D496-48A8-A182-099C558B471F}"/>
              </a:ext>
            </a:extLst>
          </p:cNvPr>
          <p:cNvSpPr/>
          <p:nvPr/>
        </p:nvSpPr>
        <p:spPr>
          <a:xfrm>
            <a:off x="8062331" y="2801854"/>
            <a:ext cx="1851103" cy="7917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D43024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6719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C0BFA7A-5A31-8642-8100-63FF68CFF1C3}"/>
              </a:ext>
            </a:extLst>
          </p:cNvPr>
          <p:cNvSpPr txBox="1">
            <a:spLocks/>
          </p:cNvSpPr>
          <p:nvPr/>
        </p:nvSpPr>
        <p:spPr>
          <a:xfrm>
            <a:off x="730546" y="2995986"/>
            <a:ext cx="10576361" cy="1068561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 cap="none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FF65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86211024"/>
      </p:ext>
    </p:extLst>
  </p:cSld>
  <p:clrMapOvr>
    <a:masterClrMapping/>
  </p:clrMapOvr>
</p:sld>
</file>

<file path=ppt/theme/theme1.xml><?xml version="1.0" encoding="utf-8"?>
<a:theme xmlns:a="http://schemas.openxmlformats.org/drawingml/2006/main" name="Businss Review 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ss Review 2021" id="{3166D846-9A35-411E-A2BA-3CF2E703A8E9}" vid="{5B8AD31B-0A5A-4F01-A05D-AB0D1E090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6" ma:contentTypeDescription="Create a new document." ma:contentTypeScope="" ma:versionID="cb48918adfcef87161ba27b5e1ec65de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1b3d014525cf0e481e720b9114ae285d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a2ab9-90a0-4a2d-8135-ab7bfe566fdd">
      <UserInfo>
        <DisplayName>Chester, Wendy</DisplayName>
        <AccountId>44</AccountId>
        <AccountType/>
      </UserInfo>
    </SharedWithUsers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F2AB36-E01F-4946-80E6-5FC0267ACEC1}"/>
</file>

<file path=customXml/itemProps2.xml><?xml version="1.0" encoding="utf-8"?>
<ds:datastoreItem xmlns:ds="http://schemas.openxmlformats.org/officeDocument/2006/customXml" ds:itemID="{2220D834-3789-4C90-9CDF-911B761DFA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490ADB-D31A-444F-B7EA-BA85F95A42C7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46c62816-a758-4494-9603-20e5b13ffe22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7ac658c-6da7-4fc7-b207-dfbca38fc6c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Businss Review 2021</Template>
  <TotalTime>1583</TotalTime>
  <Words>550</Words>
  <Application>Microsoft Office PowerPoint</Application>
  <PresentationFormat>Widescreen</PresentationFormat>
  <Paragraphs>60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Calibri</vt:lpstr>
      <vt:lpstr>Businss Review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Krull, Kelly</dc:creator>
  <cp:lastModifiedBy>Kellett, Lisa</cp:lastModifiedBy>
  <cp:revision>24</cp:revision>
  <cp:lastPrinted>2019-08-27T14:47:16Z</cp:lastPrinted>
  <dcterms:created xsi:type="dcterms:W3CDTF">2018-08-08T13:16:23Z</dcterms:created>
  <dcterms:modified xsi:type="dcterms:W3CDTF">2022-12-13T20:59:24Z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0x010100088139D46A738B4C9F02321E09C5B137</vt:lpwstr>
  </property>
</Properties>
</file>