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11E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4087"/>
            <a:ext cx="12191999" cy="41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11E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11E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11E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A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960" y="424433"/>
            <a:ext cx="11092078" cy="779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11E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6915" y="1801319"/>
            <a:ext cx="6678295" cy="200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0.png"/><Relationship Id="rId4" Type="http://schemas.openxmlformats.org/officeDocument/2006/relationships/image" Target="../media/image7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0.png"/><Relationship Id="rId4" Type="http://schemas.openxmlformats.org/officeDocument/2006/relationships/image" Target="../media/image7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7.png"/><Relationship Id="rId4" Type="http://schemas.openxmlformats.org/officeDocument/2006/relationships/image" Target="../media/image78.jpg"/><Relationship Id="rId5" Type="http://schemas.openxmlformats.org/officeDocument/2006/relationships/image" Target="../media/image30.png"/><Relationship Id="rId6" Type="http://schemas.openxmlformats.org/officeDocument/2006/relationships/image" Target="../media/image79.jp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jpg"/><Relationship Id="rId11" Type="http://schemas.openxmlformats.org/officeDocument/2006/relationships/image" Target="../media/image84.jpg"/><Relationship Id="rId12" Type="http://schemas.openxmlformats.org/officeDocument/2006/relationships/image" Target="../media/image85.jpg"/><Relationship Id="rId13" Type="http://schemas.openxmlformats.org/officeDocument/2006/relationships/image" Target="../media/image86.jpg"/><Relationship Id="rId14" Type="http://schemas.openxmlformats.org/officeDocument/2006/relationships/image" Target="../media/image87.jp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90.jpg"/><Relationship Id="rId18" Type="http://schemas.openxmlformats.org/officeDocument/2006/relationships/image" Target="../media/image91.jpg"/><Relationship Id="rId19" Type="http://schemas.openxmlformats.org/officeDocument/2006/relationships/image" Target="../media/image9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0.png"/><Relationship Id="rId4" Type="http://schemas.openxmlformats.org/officeDocument/2006/relationships/image" Target="../media/image93.jpg"/><Relationship Id="rId5" Type="http://schemas.openxmlformats.org/officeDocument/2006/relationships/image" Target="../media/image9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9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9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jp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43.jpg"/><Relationship Id="rId4" Type="http://schemas.openxmlformats.org/officeDocument/2006/relationships/image" Target="../media/image5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7620" cy="6858000"/>
            </a:xfrm>
            <a:custGeom>
              <a:avLst/>
              <a:gdLst/>
              <a:ahLst/>
              <a:cxnLst/>
              <a:rect l="l" t="t" r="r" b="b"/>
              <a:pathLst>
                <a:path w="7620" h="6858000">
                  <a:moveTo>
                    <a:pt x="0" y="6857998"/>
                  </a:moveTo>
                  <a:lnTo>
                    <a:pt x="7620" y="6857998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3C464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7903" y="0"/>
              <a:ext cx="6864096" cy="68579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19" y="1063752"/>
              <a:ext cx="2516124" cy="97840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20" y="0"/>
              <a:ext cx="5404485" cy="6858000"/>
            </a:xfrm>
            <a:custGeom>
              <a:avLst/>
              <a:gdLst/>
              <a:ahLst/>
              <a:cxnLst/>
              <a:rect l="l" t="t" r="r" b="b"/>
              <a:pathLst>
                <a:path w="5404485" h="6858000">
                  <a:moveTo>
                    <a:pt x="540410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404104" y="6858000"/>
                  </a:lnTo>
                  <a:lnTo>
                    <a:pt x="5404104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25602" y="3910710"/>
            <a:ext cx="3735070" cy="1084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70"/>
              </a:lnSpc>
              <a:spcBef>
                <a:spcPts val="100"/>
              </a:spcBef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2022</a:t>
            </a:r>
            <a:r>
              <a:rPr dirty="0" sz="3600" spc="-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dirty="0" sz="36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dirty="0" sz="36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25" b="1">
                <a:solidFill>
                  <a:srgbClr val="FFFFFF"/>
                </a:solidFill>
                <a:latin typeface="Century Gothic"/>
                <a:cs typeface="Century Gothic"/>
              </a:rPr>
              <a:t>MDA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ts val="4170"/>
              </a:lnSpc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ATD</a:t>
            </a:r>
            <a:r>
              <a:rPr dirty="0" sz="36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5602" y="5681878"/>
            <a:ext cx="97281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solidFill>
                  <a:srgbClr val="FFFFFF"/>
                </a:solidFill>
                <a:latin typeface="Century Gothic"/>
                <a:cs typeface="Century Gothic"/>
              </a:rPr>
              <a:t>12/14/2022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38912" y="0"/>
            <a:ext cx="5104130" cy="6858000"/>
            <a:chOff x="438912" y="0"/>
            <a:chExt cx="5104130" cy="685800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912" y="1002791"/>
              <a:ext cx="2697480" cy="104851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39674" y="5278373"/>
              <a:ext cx="4966335" cy="0"/>
            </a:xfrm>
            <a:custGeom>
              <a:avLst/>
              <a:gdLst/>
              <a:ahLst/>
              <a:cxnLst/>
              <a:rect l="l" t="t" r="r" b="b"/>
              <a:pathLst>
                <a:path w="4966335" h="0">
                  <a:moveTo>
                    <a:pt x="0" y="0"/>
                  </a:moveTo>
                  <a:lnTo>
                    <a:pt x="4966335" y="0"/>
                  </a:lnTo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97068" y="0"/>
              <a:ext cx="45720" cy="6858000"/>
            </a:xfrm>
            <a:custGeom>
              <a:avLst/>
              <a:gdLst/>
              <a:ahLst/>
              <a:cxnLst/>
              <a:rect l="l" t="t" r="r" b="b"/>
              <a:pathLst>
                <a:path w="45720" h="6858000">
                  <a:moveTo>
                    <a:pt x="457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" y="685800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E32C1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61375" cy="678027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07970" y="4110990"/>
            <a:ext cx="61233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r>
              <a:rPr dirty="0" sz="60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0" b="1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dirty="0" sz="60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0" spc="-10" b="1">
                <a:solidFill>
                  <a:srgbClr val="FFFFFF"/>
                </a:solidFill>
                <a:latin typeface="Century Gothic"/>
                <a:cs typeface="Century Gothic"/>
              </a:rPr>
              <a:t>Analytics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376677" y="4159758"/>
            <a:ext cx="0" cy="1085850"/>
          </a:xfrm>
          <a:custGeom>
            <a:avLst/>
            <a:gdLst/>
            <a:ahLst/>
            <a:cxnLst/>
            <a:rect l="l" t="t" r="r" b="b"/>
            <a:pathLst>
              <a:path w="0" h="1085850">
                <a:moveTo>
                  <a:pt x="0" y="0"/>
                </a:moveTo>
                <a:lnTo>
                  <a:pt x="0" y="1085596"/>
                </a:lnTo>
              </a:path>
            </a:pathLst>
          </a:custGeom>
          <a:ln w="50800">
            <a:solidFill>
              <a:srgbClr val="ED53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908807" y="4964048"/>
            <a:ext cx="41700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Data</a:t>
            </a:r>
            <a:r>
              <a:rPr dirty="0" sz="1600" spc="-6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and</a:t>
            </a:r>
            <a:r>
              <a:rPr dirty="0" sz="1600" spc="-6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Analytic</a:t>
            </a:r>
            <a:r>
              <a:rPr dirty="0" sz="1600" spc="-6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driven</a:t>
            </a:r>
            <a:r>
              <a:rPr dirty="0" sz="1600" spc="-6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decision</a:t>
            </a:r>
            <a:r>
              <a:rPr dirty="0" sz="1600" spc="-3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1F1F1"/>
                </a:solidFill>
                <a:latin typeface="Century Gothic"/>
                <a:cs typeface="Century Gothic"/>
              </a:rPr>
              <a:t>making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58140"/>
            <a:ext cx="12192000" cy="6499860"/>
          </a:xfrm>
          <a:custGeom>
            <a:avLst/>
            <a:gdLst/>
            <a:ahLst/>
            <a:cxnLst/>
            <a:rect l="l" t="t" r="r" b="b"/>
            <a:pathLst>
              <a:path w="12192000" h="6499859">
                <a:moveTo>
                  <a:pt x="0" y="6499859"/>
                </a:moveTo>
                <a:lnTo>
                  <a:pt x="12192000" y="6499859"/>
                </a:lnTo>
                <a:lnTo>
                  <a:pt x="12192000" y="0"/>
                </a:lnTo>
                <a:lnTo>
                  <a:pt x="0" y="0"/>
                </a:lnTo>
                <a:lnTo>
                  <a:pt x="0" y="64998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972035" y="6648094"/>
            <a:ext cx="927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917680" y="6660098"/>
            <a:ext cx="67310" cy="146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1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2192000" cy="358140"/>
            <a:chOff x="0" y="0"/>
            <a:chExt cx="12192000" cy="358140"/>
          </a:xfrm>
        </p:grpSpPr>
        <p:sp>
          <p:nvSpPr>
            <p:cNvPr id="6" name="object 6" descr=""/>
            <p:cNvSpPr/>
            <p:nvPr/>
          </p:nvSpPr>
          <p:spPr>
            <a:xfrm>
              <a:off x="0" y="0"/>
              <a:ext cx="12192000" cy="358140"/>
            </a:xfrm>
            <a:custGeom>
              <a:avLst/>
              <a:gdLst/>
              <a:ahLst/>
              <a:cxnLst/>
              <a:rect l="l" t="t" r="r" b="b"/>
              <a:pathLst>
                <a:path w="12192000" h="358140">
                  <a:moveTo>
                    <a:pt x="1219200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2192000" y="3581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C4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321563"/>
              <a:ext cx="12192000" cy="36830"/>
            </a:xfrm>
            <a:custGeom>
              <a:avLst/>
              <a:gdLst/>
              <a:ahLst/>
              <a:cxnLst/>
              <a:rect l="l" t="t" r="r" b="b"/>
              <a:pathLst>
                <a:path w="12192000" h="36829">
                  <a:moveTo>
                    <a:pt x="12192000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12192000" y="365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2C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86868"/>
              <a:ext cx="836676" cy="173735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159829" y="3765613"/>
            <a:ext cx="11809095" cy="3033395"/>
            <a:chOff x="159829" y="3765613"/>
            <a:chExt cx="11809095" cy="3033395"/>
          </a:xfrm>
        </p:grpSpPr>
        <p:sp>
          <p:nvSpPr>
            <p:cNvPr id="10" name="object 10" descr=""/>
            <p:cNvSpPr/>
            <p:nvPr/>
          </p:nvSpPr>
          <p:spPr>
            <a:xfrm>
              <a:off x="7837932" y="3770375"/>
              <a:ext cx="4109085" cy="1140460"/>
            </a:xfrm>
            <a:custGeom>
              <a:avLst/>
              <a:gdLst/>
              <a:ahLst/>
              <a:cxnLst/>
              <a:rect l="l" t="t" r="r" b="b"/>
              <a:pathLst>
                <a:path w="4109084" h="1140460">
                  <a:moveTo>
                    <a:pt x="4108704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0" y="1139952"/>
                  </a:lnTo>
                  <a:lnTo>
                    <a:pt x="4108704" y="1139952"/>
                  </a:lnTo>
                  <a:lnTo>
                    <a:pt x="4108704" y="153924"/>
                  </a:lnTo>
                  <a:lnTo>
                    <a:pt x="4108704" y="0"/>
                  </a:lnTo>
                  <a:close/>
                </a:path>
              </a:pathLst>
            </a:custGeom>
            <a:solidFill>
              <a:srgbClr val="F9D4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37932" y="3770376"/>
              <a:ext cx="4109085" cy="1140460"/>
            </a:xfrm>
            <a:custGeom>
              <a:avLst/>
              <a:gdLst/>
              <a:ahLst/>
              <a:cxnLst/>
              <a:rect l="l" t="t" r="r" b="b"/>
              <a:pathLst>
                <a:path w="4109084" h="1140460">
                  <a:moveTo>
                    <a:pt x="0" y="1139952"/>
                  </a:moveTo>
                  <a:lnTo>
                    <a:pt x="4108704" y="1139952"/>
                  </a:lnTo>
                  <a:lnTo>
                    <a:pt x="4108704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ln w="9525">
              <a:solidFill>
                <a:srgbClr val="921D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4592" y="4815840"/>
              <a:ext cx="11782425" cy="1978660"/>
            </a:xfrm>
            <a:custGeom>
              <a:avLst/>
              <a:gdLst/>
              <a:ahLst/>
              <a:cxnLst/>
              <a:rect l="l" t="t" r="r" b="b"/>
              <a:pathLst>
                <a:path w="11782425" h="1978659">
                  <a:moveTo>
                    <a:pt x="11782044" y="0"/>
                  </a:moveTo>
                  <a:lnTo>
                    <a:pt x="0" y="0"/>
                  </a:lnTo>
                  <a:lnTo>
                    <a:pt x="0" y="1978151"/>
                  </a:lnTo>
                  <a:lnTo>
                    <a:pt x="11782044" y="1978151"/>
                  </a:lnTo>
                  <a:lnTo>
                    <a:pt x="11782044" y="0"/>
                  </a:lnTo>
                  <a:close/>
                </a:path>
              </a:pathLst>
            </a:custGeom>
            <a:solidFill>
              <a:srgbClr val="F9D4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4592" y="4815840"/>
              <a:ext cx="11782425" cy="1978660"/>
            </a:xfrm>
            <a:custGeom>
              <a:avLst/>
              <a:gdLst/>
              <a:ahLst/>
              <a:cxnLst/>
              <a:rect l="l" t="t" r="r" b="b"/>
              <a:pathLst>
                <a:path w="11782425" h="1978659">
                  <a:moveTo>
                    <a:pt x="0" y="1978151"/>
                  </a:moveTo>
                  <a:lnTo>
                    <a:pt x="11782044" y="1978151"/>
                  </a:lnTo>
                  <a:lnTo>
                    <a:pt x="11782044" y="0"/>
                  </a:lnTo>
                  <a:lnTo>
                    <a:pt x="0" y="0"/>
                  </a:lnTo>
                  <a:lnTo>
                    <a:pt x="0" y="1978151"/>
                  </a:lnTo>
                  <a:close/>
                </a:path>
              </a:pathLst>
            </a:custGeom>
            <a:ln w="9524">
              <a:solidFill>
                <a:srgbClr val="921D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840980" y="4786884"/>
              <a:ext cx="4096385" cy="24765"/>
            </a:xfrm>
            <a:custGeom>
              <a:avLst/>
              <a:gdLst/>
              <a:ahLst/>
              <a:cxnLst/>
              <a:rect l="l" t="t" r="r" b="b"/>
              <a:pathLst>
                <a:path w="4096384" h="24764">
                  <a:moveTo>
                    <a:pt x="0" y="0"/>
                  </a:moveTo>
                  <a:lnTo>
                    <a:pt x="4096130" y="24765"/>
                  </a:lnTo>
                </a:path>
              </a:pathLst>
            </a:custGeom>
            <a:ln w="63499">
              <a:solidFill>
                <a:srgbClr val="F9D4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9460" y="342087"/>
            <a:ext cx="10901045" cy="72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Torqata</a:t>
            </a:r>
            <a:r>
              <a:rPr dirty="0" sz="2400" spc="-5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tools,</a:t>
            </a:r>
            <a:r>
              <a:rPr dirty="0" sz="2400" spc="-20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powered</a:t>
            </a:r>
            <a:r>
              <a:rPr dirty="0" sz="2400" spc="-10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by</a:t>
            </a:r>
            <a:r>
              <a:rPr dirty="0" sz="2400" spc="-15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data,</a:t>
            </a:r>
            <a:r>
              <a:rPr dirty="0" sz="2400" spc="-10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enable</a:t>
            </a:r>
            <a:r>
              <a:rPr dirty="0" sz="2400" spc="-15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users</a:t>
            </a:r>
            <a:r>
              <a:rPr dirty="0" sz="2400" spc="-30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to</a:t>
            </a:r>
            <a:r>
              <a:rPr dirty="0" sz="2400" spc="-15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make</a:t>
            </a:r>
            <a:r>
              <a:rPr dirty="0" sz="2400" spc="-30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informed</a:t>
            </a:r>
            <a:r>
              <a:rPr dirty="0" sz="2400" spc="-15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3C4644"/>
                </a:solidFill>
                <a:latin typeface="Century Gothic"/>
                <a:cs typeface="Century Gothic"/>
              </a:rPr>
              <a:t>decisions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735"/>
              </a:lnSpc>
            </a:pP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that</a:t>
            </a:r>
            <a:r>
              <a:rPr dirty="0" sz="2400" spc="-5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C4644"/>
                </a:solidFill>
                <a:latin typeface="Century Gothic"/>
                <a:cs typeface="Century Gothic"/>
              </a:rPr>
              <a:t>will optimize</a:t>
            </a:r>
            <a:r>
              <a:rPr dirty="0" sz="2400" spc="-15" b="1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3C4644"/>
                </a:solidFill>
                <a:latin typeface="Century Gothic"/>
                <a:cs typeface="Century Gothic"/>
              </a:rPr>
              <a:t>operations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71980" y="1664568"/>
            <a:ext cx="1981835" cy="56070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Profit</a:t>
            </a:r>
            <a:r>
              <a:rPr dirty="0" sz="110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Expert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Maximize</a:t>
            </a:r>
            <a:r>
              <a:rPr dirty="0" sz="105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profit</a:t>
            </a:r>
            <a:r>
              <a:rPr dirty="0" sz="105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by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leveraging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backend</a:t>
            </a:r>
            <a:r>
              <a:rPr dirty="0" sz="1050" spc="-5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rebates</a:t>
            </a:r>
            <a:r>
              <a:rPr dirty="0" sz="105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5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benefits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71980" y="2562627"/>
            <a:ext cx="2177415" cy="60579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Category</a:t>
            </a:r>
            <a:r>
              <a:rPr dirty="0" sz="1100" spc="-5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Compass</a:t>
            </a:r>
            <a:endParaRPr sz="1100">
              <a:latin typeface="Century Gothic"/>
              <a:cs typeface="Century Gothic"/>
            </a:endParaRPr>
          </a:p>
          <a:p>
            <a:pPr marL="19050">
              <a:lnSpc>
                <a:spcPct val="100000"/>
              </a:lnSpc>
              <a:spcBef>
                <a:spcPts val="360"/>
              </a:spcBef>
            </a:pP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Optimize</a:t>
            </a:r>
            <a:r>
              <a:rPr dirty="0" sz="105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SKU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mix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for</a:t>
            </a:r>
            <a:r>
              <a:rPr dirty="0" sz="1050" spc="-2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each</a:t>
            </a:r>
            <a:endParaRPr sz="1050">
              <a:latin typeface="Century Gothic"/>
              <a:cs typeface="Century Gothic"/>
            </a:endParaRPr>
          </a:p>
          <a:p>
            <a:pPr marL="19050">
              <a:lnSpc>
                <a:spcPct val="100000"/>
              </a:lnSpc>
            </a:pP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location</a:t>
            </a:r>
            <a:r>
              <a:rPr dirty="0" sz="1050" spc="-6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based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on</a:t>
            </a:r>
            <a:r>
              <a:rPr dirty="0" sz="105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local</a:t>
            </a:r>
            <a:r>
              <a:rPr dirty="0" sz="105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demand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70601" y="1493037"/>
            <a:ext cx="2053589" cy="75819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Market</a:t>
            </a:r>
            <a:r>
              <a:rPr dirty="0" sz="1100" spc="-5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Price</a:t>
            </a:r>
            <a:r>
              <a:rPr dirty="0" sz="11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Explorer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Gain</a:t>
            </a:r>
            <a:r>
              <a:rPr dirty="0" sz="1050" spc="-4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full</a:t>
            </a:r>
            <a:r>
              <a:rPr dirty="0" sz="105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access</a:t>
            </a:r>
            <a:r>
              <a:rPr dirty="0" sz="105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to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market</a:t>
            </a:r>
            <a:r>
              <a:rPr dirty="0" sz="105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data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&amp;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analysis</a:t>
            </a:r>
            <a:r>
              <a:rPr dirty="0" sz="105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on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local,</a:t>
            </a:r>
            <a:r>
              <a:rPr dirty="0" sz="1050" spc="-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national,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5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e-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commerce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tire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prices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62346" y="2505804"/>
            <a:ext cx="2014220" cy="7613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50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Demand</a:t>
            </a:r>
            <a:r>
              <a:rPr dirty="0" sz="11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Navigator</a:t>
            </a:r>
            <a:endParaRPr sz="1100">
              <a:latin typeface="Century Gothic"/>
              <a:cs typeface="Century Gothic"/>
            </a:endParaRPr>
          </a:p>
          <a:p>
            <a:pPr algn="just" marL="12700" marR="5080">
              <a:lnSpc>
                <a:spcPct val="100000"/>
              </a:lnSpc>
              <a:spcBef>
                <a:spcPts val="335"/>
              </a:spcBef>
            </a:pP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Increase</a:t>
            </a:r>
            <a:r>
              <a:rPr dirty="0" sz="105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store</a:t>
            </a:r>
            <a:r>
              <a:rPr dirty="0" sz="105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traffic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5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sales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through</a:t>
            </a:r>
            <a:r>
              <a:rPr dirty="0" sz="1050" spc="-2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a</a:t>
            </a:r>
            <a:r>
              <a:rPr dirty="0" sz="1050" spc="-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lead</a:t>
            </a:r>
            <a:r>
              <a:rPr dirty="0" sz="105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generation</a:t>
            </a:r>
            <a:r>
              <a:rPr dirty="0" sz="105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tool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leveraging</a:t>
            </a:r>
            <a:r>
              <a:rPr dirty="0" sz="1050" spc="-5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customer</a:t>
            </a:r>
            <a:r>
              <a:rPr dirty="0" sz="105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data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21920" y="1171955"/>
            <a:ext cx="3774440" cy="215265"/>
            <a:chOff x="121920" y="1171955"/>
            <a:chExt cx="3774440" cy="215265"/>
          </a:xfrm>
        </p:grpSpPr>
        <p:sp>
          <p:nvSpPr>
            <p:cNvPr id="21" name="object 21" descr=""/>
            <p:cNvSpPr/>
            <p:nvPr/>
          </p:nvSpPr>
          <p:spPr>
            <a:xfrm>
              <a:off x="121920" y="1232915"/>
              <a:ext cx="3774440" cy="84455"/>
            </a:xfrm>
            <a:custGeom>
              <a:avLst/>
              <a:gdLst/>
              <a:ahLst/>
              <a:cxnLst/>
              <a:rect l="l" t="t" r="r" b="b"/>
              <a:pathLst>
                <a:path w="3774440" h="84455">
                  <a:moveTo>
                    <a:pt x="3736340" y="8000"/>
                  </a:moveTo>
                  <a:lnTo>
                    <a:pt x="3721490" y="10989"/>
                  </a:lnTo>
                  <a:lnTo>
                    <a:pt x="3709368" y="19145"/>
                  </a:lnTo>
                  <a:lnTo>
                    <a:pt x="3701174" y="31253"/>
                  </a:lnTo>
                  <a:lnTo>
                    <a:pt x="3699438" y="39671"/>
                  </a:lnTo>
                  <a:lnTo>
                    <a:pt x="3736213" y="39750"/>
                  </a:lnTo>
                  <a:lnTo>
                    <a:pt x="3739768" y="39750"/>
                  </a:lnTo>
                  <a:lnTo>
                    <a:pt x="3742563" y="42672"/>
                  </a:lnTo>
                  <a:lnTo>
                    <a:pt x="3742563" y="49657"/>
                  </a:lnTo>
                  <a:lnTo>
                    <a:pt x="3739768" y="52450"/>
                  </a:lnTo>
                  <a:lnTo>
                    <a:pt x="3699394" y="52450"/>
                  </a:lnTo>
                  <a:lnTo>
                    <a:pt x="3701099" y="60894"/>
                  </a:lnTo>
                  <a:lnTo>
                    <a:pt x="3709241" y="73009"/>
                  </a:lnTo>
                  <a:lnTo>
                    <a:pt x="3721312" y="81194"/>
                  </a:lnTo>
                  <a:lnTo>
                    <a:pt x="3736085" y="84200"/>
                  </a:lnTo>
                  <a:lnTo>
                    <a:pt x="3750952" y="81285"/>
                  </a:lnTo>
                  <a:lnTo>
                    <a:pt x="3763105" y="73167"/>
                  </a:lnTo>
                  <a:lnTo>
                    <a:pt x="3771304" y="61073"/>
                  </a:lnTo>
                  <a:lnTo>
                    <a:pt x="3773051" y="52450"/>
                  </a:lnTo>
                  <a:lnTo>
                    <a:pt x="3736213" y="52450"/>
                  </a:lnTo>
                  <a:lnTo>
                    <a:pt x="3773068" y="52371"/>
                  </a:lnTo>
                  <a:lnTo>
                    <a:pt x="3774313" y="46228"/>
                  </a:lnTo>
                  <a:lnTo>
                    <a:pt x="3771380" y="31378"/>
                  </a:lnTo>
                  <a:lnTo>
                    <a:pt x="3763232" y="19256"/>
                  </a:lnTo>
                  <a:lnTo>
                    <a:pt x="3751131" y="11062"/>
                  </a:lnTo>
                  <a:lnTo>
                    <a:pt x="3736340" y="8000"/>
                  </a:lnTo>
                  <a:close/>
                </a:path>
                <a:path w="3774440" h="84455">
                  <a:moveTo>
                    <a:pt x="38176" y="0"/>
                  </a:moveTo>
                  <a:lnTo>
                    <a:pt x="23345" y="2986"/>
                  </a:lnTo>
                  <a:lnTo>
                    <a:pt x="11218" y="11128"/>
                  </a:lnTo>
                  <a:lnTo>
                    <a:pt x="3026" y="23199"/>
                  </a:lnTo>
                  <a:lnTo>
                    <a:pt x="0" y="37973"/>
                  </a:lnTo>
                  <a:lnTo>
                    <a:pt x="2962" y="52839"/>
                  </a:lnTo>
                  <a:lnTo>
                    <a:pt x="11101" y="64992"/>
                  </a:lnTo>
                  <a:lnTo>
                    <a:pt x="23192" y="73191"/>
                  </a:lnTo>
                  <a:lnTo>
                    <a:pt x="38011" y="76200"/>
                  </a:lnTo>
                  <a:lnTo>
                    <a:pt x="52848" y="73213"/>
                  </a:lnTo>
                  <a:lnTo>
                    <a:pt x="64977" y="65071"/>
                  </a:lnTo>
                  <a:lnTo>
                    <a:pt x="73170" y="53000"/>
                  </a:lnTo>
                  <a:lnTo>
                    <a:pt x="74907" y="44529"/>
                  </a:lnTo>
                  <a:lnTo>
                    <a:pt x="34582" y="44450"/>
                  </a:lnTo>
                  <a:lnTo>
                    <a:pt x="31737" y="41656"/>
                  </a:lnTo>
                  <a:lnTo>
                    <a:pt x="31762" y="34544"/>
                  </a:lnTo>
                  <a:lnTo>
                    <a:pt x="34607" y="31750"/>
                  </a:lnTo>
                  <a:lnTo>
                    <a:pt x="74910" y="31750"/>
                  </a:lnTo>
                  <a:lnTo>
                    <a:pt x="73239" y="23360"/>
                  </a:lnTo>
                  <a:lnTo>
                    <a:pt x="65098" y="11207"/>
                  </a:lnTo>
                  <a:lnTo>
                    <a:pt x="53002" y="3008"/>
                  </a:lnTo>
                  <a:lnTo>
                    <a:pt x="38176" y="0"/>
                  </a:lnTo>
                  <a:close/>
                </a:path>
                <a:path w="3774440" h="84455">
                  <a:moveTo>
                    <a:pt x="3699438" y="39671"/>
                  </a:moveTo>
                  <a:lnTo>
                    <a:pt x="3698113" y="46100"/>
                  </a:lnTo>
                  <a:lnTo>
                    <a:pt x="3699378" y="52371"/>
                  </a:lnTo>
                  <a:lnTo>
                    <a:pt x="3736213" y="52450"/>
                  </a:lnTo>
                  <a:lnTo>
                    <a:pt x="3739768" y="52450"/>
                  </a:lnTo>
                  <a:lnTo>
                    <a:pt x="3742563" y="49657"/>
                  </a:lnTo>
                  <a:lnTo>
                    <a:pt x="3742563" y="42672"/>
                  </a:lnTo>
                  <a:lnTo>
                    <a:pt x="3739768" y="39750"/>
                  </a:lnTo>
                  <a:lnTo>
                    <a:pt x="3699438" y="39671"/>
                  </a:lnTo>
                  <a:close/>
                </a:path>
                <a:path w="3774440" h="84455">
                  <a:moveTo>
                    <a:pt x="74927" y="31837"/>
                  </a:moveTo>
                  <a:lnTo>
                    <a:pt x="76200" y="38226"/>
                  </a:lnTo>
                  <a:lnTo>
                    <a:pt x="74907" y="44529"/>
                  </a:lnTo>
                  <a:lnTo>
                    <a:pt x="3699378" y="52371"/>
                  </a:lnTo>
                  <a:lnTo>
                    <a:pt x="3698113" y="46100"/>
                  </a:lnTo>
                  <a:lnTo>
                    <a:pt x="3699438" y="39671"/>
                  </a:lnTo>
                  <a:lnTo>
                    <a:pt x="74927" y="31837"/>
                  </a:lnTo>
                  <a:close/>
                </a:path>
                <a:path w="3774440" h="84455">
                  <a:moveTo>
                    <a:pt x="34607" y="31750"/>
                  </a:moveTo>
                  <a:lnTo>
                    <a:pt x="31762" y="34544"/>
                  </a:lnTo>
                  <a:lnTo>
                    <a:pt x="31737" y="41656"/>
                  </a:lnTo>
                  <a:lnTo>
                    <a:pt x="34582" y="44450"/>
                  </a:lnTo>
                  <a:lnTo>
                    <a:pt x="74907" y="44529"/>
                  </a:lnTo>
                  <a:lnTo>
                    <a:pt x="76200" y="38226"/>
                  </a:lnTo>
                  <a:lnTo>
                    <a:pt x="74927" y="31837"/>
                  </a:lnTo>
                  <a:lnTo>
                    <a:pt x="34607" y="31750"/>
                  </a:lnTo>
                  <a:close/>
                </a:path>
                <a:path w="3774440" h="84455">
                  <a:moveTo>
                    <a:pt x="74910" y="31750"/>
                  </a:moveTo>
                  <a:lnTo>
                    <a:pt x="34607" y="31750"/>
                  </a:lnTo>
                  <a:lnTo>
                    <a:pt x="74927" y="31837"/>
                  </a:lnTo>
                  <a:close/>
                </a:path>
              </a:pathLst>
            </a:custGeom>
            <a:solidFill>
              <a:srgbClr val="3C4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18971" y="1171955"/>
              <a:ext cx="2212975" cy="215265"/>
            </a:xfrm>
            <a:custGeom>
              <a:avLst/>
              <a:gdLst/>
              <a:ahLst/>
              <a:cxnLst/>
              <a:rect l="l" t="t" r="r" b="b"/>
              <a:pathLst>
                <a:path w="2212975" h="215265">
                  <a:moveTo>
                    <a:pt x="2212848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212848" y="214884"/>
                  </a:lnTo>
                  <a:lnTo>
                    <a:pt x="22128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37971" y="1156843"/>
            <a:ext cx="21742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4385F"/>
                </a:solidFill>
                <a:latin typeface="Century Gothic"/>
                <a:cs typeface="Century Gothic"/>
              </a:rPr>
              <a:t>Productivity</a:t>
            </a:r>
            <a:r>
              <a:rPr dirty="0" sz="1400" spc="-25" b="1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04385F"/>
                </a:solidFill>
                <a:latin typeface="Century Gothic"/>
                <a:cs typeface="Century Gothic"/>
              </a:rPr>
              <a:t>+</a:t>
            </a:r>
            <a:r>
              <a:rPr dirty="0" sz="1400" spc="-25" b="1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04385F"/>
                </a:solidFill>
                <a:latin typeface="Century Gothic"/>
                <a:cs typeface="Century Gothic"/>
              </a:rPr>
              <a:t>Profitability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229100" y="1155191"/>
            <a:ext cx="3542029" cy="215265"/>
            <a:chOff x="4229100" y="1155191"/>
            <a:chExt cx="3542029" cy="215265"/>
          </a:xfrm>
        </p:grpSpPr>
        <p:sp>
          <p:nvSpPr>
            <p:cNvPr id="25" name="object 25" descr=""/>
            <p:cNvSpPr/>
            <p:nvPr/>
          </p:nvSpPr>
          <p:spPr>
            <a:xfrm>
              <a:off x="4229100" y="1245107"/>
              <a:ext cx="3542029" cy="85090"/>
            </a:xfrm>
            <a:custGeom>
              <a:avLst/>
              <a:gdLst/>
              <a:ahLst/>
              <a:cxnLst/>
              <a:rect l="l" t="t" r="r" b="b"/>
              <a:pathLst>
                <a:path w="3542029" h="85090">
                  <a:moveTo>
                    <a:pt x="37973" y="8508"/>
                  </a:moveTo>
                  <a:lnTo>
                    <a:pt x="23199" y="11517"/>
                  </a:lnTo>
                  <a:lnTo>
                    <a:pt x="11128" y="19716"/>
                  </a:lnTo>
                  <a:lnTo>
                    <a:pt x="2986" y="31869"/>
                  </a:lnTo>
                  <a:lnTo>
                    <a:pt x="0" y="46736"/>
                  </a:lnTo>
                  <a:lnTo>
                    <a:pt x="3008" y="61509"/>
                  </a:lnTo>
                  <a:lnTo>
                    <a:pt x="11207" y="73580"/>
                  </a:lnTo>
                  <a:lnTo>
                    <a:pt x="23360" y="81722"/>
                  </a:lnTo>
                  <a:lnTo>
                    <a:pt x="38226" y="84708"/>
                  </a:lnTo>
                  <a:lnTo>
                    <a:pt x="53000" y="81647"/>
                  </a:lnTo>
                  <a:lnTo>
                    <a:pt x="65071" y="73453"/>
                  </a:lnTo>
                  <a:lnTo>
                    <a:pt x="73213" y="61331"/>
                  </a:lnTo>
                  <a:lnTo>
                    <a:pt x="74897" y="52958"/>
                  </a:lnTo>
                  <a:lnTo>
                    <a:pt x="34671" y="52958"/>
                  </a:lnTo>
                  <a:lnTo>
                    <a:pt x="31750" y="50164"/>
                  </a:lnTo>
                  <a:lnTo>
                    <a:pt x="31750" y="43052"/>
                  </a:lnTo>
                  <a:lnTo>
                    <a:pt x="34544" y="40258"/>
                  </a:lnTo>
                  <a:lnTo>
                    <a:pt x="74920" y="40168"/>
                  </a:lnTo>
                  <a:lnTo>
                    <a:pt x="73191" y="31636"/>
                  </a:lnTo>
                  <a:lnTo>
                    <a:pt x="64992" y="19542"/>
                  </a:lnTo>
                  <a:lnTo>
                    <a:pt x="52839" y="11424"/>
                  </a:lnTo>
                  <a:lnTo>
                    <a:pt x="37973" y="8508"/>
                  </a:lnTo>
                  <a:close/>
                </a:path>
                <a:path w="3542029" h="85090">
                  <a:moveTo>
                    <a:pt x="3540486" y="31750"/>
                  </a:moveTo>
                  <a:lnTo>
                    <a:pt x="3507104" y="31750"/>
                  </a:lnTo>
                  <a:lnTo>
                    <a:pt x="3510026" y="34543"/>
                  </a:lnTo>
                  <a:lnTo>
                    <a:pt x="3510026" y="41528"/>
                  </a:lnTo>
                  <a:lnTo>
                    <a:pt x="3507104" y="44450"/>
                  </a:lnTo>
                  <a:lnTo>
                    <a:pt x="3466860" y="44540"/>
                  </a:lnTo>
                  <a:lnTo>
                    <a:pt x="3468582" y="53000"/>
                  </a:lnTo>
                  <a:lnTo>
                    <a:pt x="3476767" y="65071"/>
                  </a:lnTo>
                  <a:lnTo>
                    <a:pt x="3488882" y="73213"/>
                  </a:lnTo>
                  <a:lnTo>
                    <a:pt x="3503676" y="76200"/>
                  </a:lnTo>
                  <a:lnTo>
                    <a:pt x="3518523" y="73191"/>
                  </a:lnTo>
                  <a:lnTo>
                    <a:pt x="3530631" y="64992"/>
                  </a:lnTo>
                  <a:lnTo>
                    <a:pt x="3538787" y="52839"/>
                  </a:lnTo>
                  <a:lnTo>
                    <a:pt x="3541776" y="37972"/>
                  </a:lnTo>
                  <a:lnTo>
                    <a:pt x="3540486" y="31750"/>
                  </a:lnTo>
                  <a:close/>
                </a:path>
                <a:path w="3542029" h="85090">
                  <a:moveTo>
                    <a:pt x="74920" y="40168"/>
                  </a:moveTo>
                  <a:lnTo>
                    <a:pt x="38100" y="40258"/>
                  </a:lnTo>
                  <a:lnTo>
                    <a:pt x="34544" y="40258"/>
                  </a:lnTo>
                  <a:lnTo>
                    <a:pt x="31750" y="43052"/>
                  </a:lnTo>
                  <a:lnTo>
                    <a:pt x="31750" y="50164"/>
                  </a:lnTo>
                  <a:lnTo>
                    <a:pt x="34671" y="52958"/>
                  </a:lnTo>
                  <a:lnTo>
                    <a:pt x="74917" y="52860"/>
                  </a:lnTo>
                  <a:lnTo>
                    <a:pt x="76200" y="46481"/>
                  </a:lnTo>
                  <a:lnTo>
                    <a:pt x="74920" y="40168"/>
                  </a:lnTo>
                  <a:close/>
                </a:path>
                <a:path w="3542029" h="85090">
                  <a:moveTo>
                    <a:pt x="74917" y="52860"/>
                  </a:moveTo>
                  <a:lnTo>
                    <a:pt x="34671" y="52958"/>
                  </a:lnTo>
                  <a:lnTo>
                    <a:pt x="74897" y="52958"/>
                  </a:lnTo>
                  <a:close/>
                </a:path>
                <a:path w="3542029" h="85090">
                  <a:moveTo>
                    <a:pt x="3466828" y="31840"/>
                  </a:moveTo>
                  <a:lnTo>
                    <a:pt x="74920" y="40168"/>
                  </a:lnTo>
                  <a:lnTo>
                    <a:pt x="76200" y="46481"/>
                  </a:lnTo>
                  <a:lnTo>
                    <a:pt x="74917" y="52860"/>
                  </a:lnTo>
                  <a:lnTo>
                    <a:pt x="3466860" y="44540"/>
                  </a:lnTo>
                  <a:lnTo>
                    <a:pt x="3465576" y="38226"/>
                  </a:lnTo>
                  <a:lnTo>
                    <a:pt x="3466828" y="31840"/>
                  </a:lnTo>
                  <a:close/>
                </a:path>
                <a:path w="3542029" h="85090">
                  <a:moveTo>
                    <a:pt x="3507104" y="31750"/>
                  </a:moveTo>
                  <a:lnTo>
                    <a:pt x="3466828" y="31840"/>
                  </a:lnTo>
                  <a:lnTo>
                    <a:pt x="3465576" y="38226"/>
                  </a:lnTo>
                  <a:lnTo>
                    <a:pt x="3466860" y="44540"/>
                  </a:lnTo>
                  <a:lnTo>
                    <a:pt x="3507104" y="44450"/>
                  </a:lnTo>
                  <a:lnTo>
                    <a:pt x="3510026" y="41528"/>
                  </a:lnTo>
                  <a:lnTo>
                    <a:pt x="3510026" y="34543"/>
                  </a:lnTo>
                  <a:lnTo>
                    <a:pt x="3507104" y="31750"/>
                  </a:lnTo>
                  <a:close/>
                </a:path>
                <a:path w="3542029" h="85090">
                  <a:moveTo>
                    <a:pt x="3503549" y="0"/>
                  </a:moveTo>
                  <a:lnTo>
                    <a:pt x="3488703" y="3008"/>
                  </a:lnTo>
                  <a:lnTo>
                    <a:pt x="3476609" y="11207"/>
                  </a:lnTo>
                  <a:lnTo>
                    <a:pt x="3468491" y="23360"/>
                  </a:lnTo>
                  <a:lnTo>
                    <a:pt x="3466828" y="31840"/>
                  </a:lnTo>
                  <a:lnTo>
                    <a:pt x="3540486" y="31750"/>
                  </a:lnTo>
                  <a:lnTo>
                    <a:pt x="3538714" y="23199"/>
                  </a:lnTo>
                  <a:lnTo>
                    <a:pt x="3530520" y="11128"/>
                  </a:lnTo>
                  <a:lnTo>
                    <a:pt x="3518398" y="2986"/>
                  </a:lnTo>
                  <a:lnTo>
                    <a:pt x="3503549" y="0"/>
                  </a:lnTo>
                  <a:close/>
                </a:path>
              </a:pathLst>
            </a:custGeom>
            <a:solidFill>
              <a:srgbClr val="3C4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218175" y="1155191"/>
              <a:ext cx="1564005" cy="215265"/>
            </a:xfrm>
            <a:custGeom>
              <a:avLst/>
              <a:gdLst/>
              <a:ahLst/>
              <a:cxnLst/>
              <a:rect l="l" t="t" r="r" b="b"/>
              <a:pathLst>
                <a:path w="1564004" h="215265">
                  <a:moveTo>
                    <a:pt x="1563624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1563624" y="214884"/>
                  </a:lnTo>
                  <a:lnTo>
                    <a:pt x="15636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8132064" y="1155191"/>
            <a:ext cx="3461385" cy="215265"/>
            <a:chOff x="8132064" y="1155191"/>
            <a:chExt cx="3461385" cy="215265"/>
          </a:xfrm>
        </p:grpSpPr>
        <p:sp>
          <p:nvSpPr>
            <p:cNvPr id="28" name="object 28" descr=""/>
            <p:cNvSpPr/>
            <p:nvPr/>
          </p:nvSpPr>
          <p:spPr>
            <a:xfrm>
              <a:off x="8132064" y="1245107"/>
              <a:ext cx="3461385" cy="85090"/>
            </a:xfrm>
            <a:custGeom>
              <a:avLst/>
              <a:gdLst/>
              <a:ahLst/>
              <a:cxnLst/>
              <a:rect l="l" t="t" r="r" b="b"/>
              <a:pathLst>
                <a:path w="3461384" h="85090">
                  <a:moveTo>
                    <a:pt x="37972" y="8508"/>
                  </a:moveTo>
                  <a:lnTo>
                    <a:pt x="23199" y="11517"/>
                  </a:lnTo>
                  <a:lnTo>
                    <a:pt x="11128" y="19716"/>
                  </a:lnTo>
                  <a:lnTo>
                    <a:pt x="2986" y="31869"/>
                  </a:lnTo>
                  <a:lnTo>
                    <a:pt x="0" y="46736"/>
                  </a:lnTo>
                  <a:lnTo>
                    <a:pt x="3008" y="61509"/>
                  </a:lnTo>
                  <a:lnTo>
                    <a:pt x="11207" y="73580"/>
                  </a:lnTo>
                  <a:lnTo>
                    <a:pt x="23360" y="81722"/>
                  </a:lnTo>
                  <a:lnTo>
                    <a:pt x="38226" y="84708"/>
                  </a:lnTo>
                  <a:lnTo>
                    <a:pt x="53000" y="81647"/>
                  </a:lnTo>
                  <a:lnTo>
                    <a:pt x="65071" y="73453"/>
                  </a:lnTo>
                  <a:lnTo>
                    <a:pt x="73213" y="61331"/>
                  </a:lnTo>
                  <a:lnTo>
                    <a:pt x="74897" y="52958"/>
                  </a:lnTo>
                  <a:lnTo>
                    <a:pt x="34670" y="52958"/>
                  </a:lnTo>
                  <a:lnTo>
                    <a:pt x="31750" y="50164"/>
                  </a:lnTo>
                  <a:lnTo>
                    <a:pt x="31750" y="43052"/>
                  </a:lnTo>
                  <a:lnTo>
                    <a:pt x="34543" y="40258"/>
                  </a:lnTo>
                  <a:lnTo>
                    <a:pt x="74920" y="40166"/>
                  </a:lnTo>
                  <a:lnTo>
                    <a:pt x="73191" y="31636"/>
                  </a:lnTo>
                  <a:lnTo>
                    <a:pt x="64992" y="19542"/>
                  </a:lnTo>
                  <a:lnTo>
                    <a:pt x="52839" y="11424"/>
                  </a:lnTo>
                  <a:lnTo>
                    <a:pt x="37972" y="8508"/>
                  </a:lnTo>
                  <a:close/>
                </a:path>
                <a:path w="3461384" h="85090">
                  <a:moveTo>
                    <a:pt x="3459737" y="31750"/>
                  </a:moveTo>
                  <a:lnTo>
                    <a:pt x="3426459" y="31750"/>
                  </a:lnTo>
                  <a:lnTo>
                    <a:pt x="3429254" y="34543"/>
                  </a:lnTo>
                  <a:lnTo>
                    <a:pt x="3429254" y="41528"/>
                  </a:lnTo>
                  <a:lnTo>
                    <a:pt x="3426459" y="44450"/>
                  </a:lnTo>
                  <a:lnTo>
                    <a:pt x="3386112" y="44542"/>
                  </a:lnTo>
                  <a:lnTo>
                    <a:pt x="3387865" y="53000"/>
                  </a:lnTo>
                  <a:lnTo>
                    <a:pt x="3396059" y="65071"/>
                  </a:lnTo>
                  <a:lnTo>
                    <a:pt x="3408181" y="73213"/>
                  </a:lnTo>
                  <a:lnTo>
                    <a:pt x="3423030" y="76200"/>
                  </a:lnTo>
                  <a:lnTo>
                    <a:pt x="3437876" y="73191"/>
                  </a:lnTo>
                  <a:lnTo>
                    <a:pt x="3449970" y="64992"/>
                  </a:lnTo>
                  <a:lnTo>
                    <a:pt x="3458088" y="52839"/>
                  </a:lnTo>
                  <a:lnTo>
                    <a:pt x="3461004" y="37972"/>
                  </a:lnTo>
                  <a:lnTo>
                    <a:pt x="3459737" y="31750"/>
                  </a:lnTo>
                  <a:close/>
                </a:path>
                <a:path w="3461384" h="85090">
                  <a:moveTo>
                    <a:pt x="74920" y="40166"/>
                  </a:moveTo>
                  <a:lnTo>
                    <a:pt x="38100" y="40258"/>
                  </a:lnTo>
                  <a:lnTo>
                    <a:pt x="34543" y="40258"/>
                  </a:lnTo>
                  <a:lnTo>
                    <a:pt x="31750" y="43052"/>
                  </a:lnTo>
                  <a:lnTo>
                    <a:pt x="31750" y="50164"/>
                  </a:lnTo>
                  <a:lnTo>
                    <a:pt x="34670" y="52958"/>
                  </a:lnTo>
                  <a:lnTo>
                    <a:pt x="74917" y="52857"/>
                  </a:lnTo>
                  <a:lnTo>
                    <a:pt x="76200" y="46481"/>
                  </a:lnTo>
                  <a:lnTo>
                    <a:pt x="74920" y="40166"/>
                  </a:lnTo>
                  <a:close/>
                </a:path>
                <a:path w="3461384" h="85090">
                  <a:moveTo>
                    <a:pt x="74917" y="52857"/>
                  </a:moveTo>
                  <a:lnTo>
                    <a:pt x="34670" y="52958"/>
                  </a:lnTo>
                  <a:lnTo>
                    <a:pt x="74897" y="52958"/>
                  </a:lnTo>
                  <a:close/>
                </a:path>
                <a:path w="3461384" h="85090">
                  <a:moveTo>
                    <a:pt x="3386087" y="31842"/>
                  </a:moveTo>
                  <a:lnTo>
                    <a:pt x="74920" y="40166"/>
                  </a:lnTo>
                  <a:lnTo>
                    <a:pt x="76200" y="46481"/>
                  </a:lnTo>
                  <a:lnTo>
                    <a:pt x="74917" y="52857"/>
                  </a:lnTo>
                  <a:lnTo>
                    <a:pt x="3386112" y="44542"/>
                  </a:lnTo>
                  <a:lnTo>
                    <a:pt x="3384804" y="38226"/>
                  </a:lnTo>
                  <a:lnTo>
                    <a:pt x="3386087" y="31842"/>
                  </a:lnTo>
                  <a:close/>
                </a:path>
                <a:path w="3461384" h="85090">
                  <a:moveTo>
                    <a:pt x="3426459" y="31750"/>
                  </a:moveTo>
                  <a:lnTo>
                    <a:pt x="3386087" y="31842"/>
                  </a:lnTo>
                  <a:lnTo>
                    <a:pt x="3384804" y="38226"/>
                  </a:lnTo>
                  <a:lnTo>
                    <a:pt x="3386112" y="44542"/>
                  </a:lnTo>
                  <a:lnTo>
                    <a:pt x="3426459" y="44450"/>
                  </a:lnTo>
                  <a:lnTo>
                    <a:pt x="3429254" y="41528"/>
                  </a:lnTo>
                  <a:lnTo>
                    <a:pt x="3429254" y="34543"/>
                  </a:lnTo>
                  <a:lnTo>
                    <a:pt x="3426459" y="31750"/>
                  </a:lnTo>
                  <a:close/>
                </a:path>
                <a:path w="3461384" h="85090">
                  <a:moveTo>
                    <a:pt x="3422904" y="0"/>
                  </a:moveTo>
                  <a:lnTo>
                    <a:pt x="3408056" y="3008"/>
                  </a:lnTo>
                  <a:lnTo>
                    <a:pt x="3395948" y="11207"/>
                  </a:lnTo>
                  <a:lnTo>
                    <a:pt x="3387792" y="23360"/>
                  </a:lnTo>
                  <a:lnTo>
                    <a:pt x="3386087" y="31842"/>
                  </a:lnTo>
                  <a:lnTo>
                    <a:pt x="3459737" y="31750"/>
                  </a:lnTo>
                  <a:lnTo>
                    <a:pt x="3457997" y="23199"/>
                  </a:lnTo>
                  <a:lnTo>
                    <a:pt x="3449812" y="11128"/>
                  </a:lnTo>
                  <a:lnTo>
                    <a:pt x="3437697" y="2986"/>
                  </a:lnTo>
                  <a:lnTo>
                    <a:pt x="3422904" y="0"/>
                  </a:lnTo>
                  <a:close/>
                </a:path>
              </a:pathLst>
            </a:custGeom>
            <a:solidFill>
              <a:srgbClr val="3C4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938260" y="1155191"/>
              <a:ext cx="1849120" cy="215265"/>
            </a:xfrm>
            <a:custGeom>
              <a:avLst/>
              <a:gdLst/>
              <a:ahLst/>
              <a:cxnLst/>
              <a:rect l="l" t="t" r="r" b="b"/>
              <a:pathLst>
                <a:path w="1849120" h="215265">
                  <a:moveTo>
                    <a:pt x="1848611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1848611" y="214884"/>
                  </a:lnTo>
                  <a:lnTo>
                    <a:pt x="18486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5226177" y="1140713"/>
            <a:ext cx="5497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91585" algn="l"/>
              </a:tabLst>
            </a:pPr>
            <a:r>
              <a:rPr dirty="0" sz="1400" b="1">
                <a:solidFill>
                  <a:srgbClr val="04385F"/>
                </a:solidFill>
                <a:latin typeface="Century Gothic"/>
                <a:cs typeface="Century Gothic"/>
              </a:rPr>
              <a:t>Marketing</a:t>
            </a:r>
            <a:r>
              <a:rPr dirty="0" sz="1400" spc="-35" b="1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04385F"/>
                </a:solidFill>
                <a:latin typeface="Century Gothic"/>
                <a:cs typeface="Century Gothic"/>
              </a:rPr>
              <a:t>+</a:t>
            </a:r>
            <a:r>
              <a:rPr dirty="0" sz="1400" spc="-35" b="1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04385F"/>
                </a:solidFill>
                <a:latin typeface="Century Gothic"/>
                <a:cs typeface="Century Gothic"/>
              </a:rPr>
              <a:t>Sales</a:t>
            </a:r>
            <a:r>
              <a:rPr dirty="0" sz="1400" b="1">
                <a:solidFill>
                  <a:srgbClr val="04385F"/>
                </a:solidFill>
                <a:latin typeface="Century Gothic"/>
                <a:cs typeface="Century Gothic"/>
              </a:rPr>
              <a:t>	Vendor</a:t>
            </a:r>
            <a:r>
              <a:rPr dirty="0" sz="1400" spc="-40" b="1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04385F"/>
                </a:solidFill>
                <a:latin typeface="Century Gothic"/>
                <a:cs typeface="Century Gothic"/>
              </a:rPr>
              <a:t>Automation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611751" y="5833900"/>
            <a:ext cx="2154555" cy="8515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421640">
              <a:lnSpc>
                <a:spcPct val="106800"/>
              </a:lnSpc>
              <a:spcBef>
                <a:spcPts val="21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Dispute</a:t>
            </a:r>
            <a:r>
              <a:rPr dirty="0" sz="11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Resolution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Transparent,</a:t>
            </a:r>
            <a:r>
              <a:rPr dirty="0" sz="1000" spc="-4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seamless</a:t>
            </a:r>
            <a:r>
              <a:rPr dirty="0" sz="1000" spc="-4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data</a:t>
            </a:r>
            <a:r>
              <a:rPr dirty="0" sz="1000" spc="-5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001A30"/>
                </a:solidFill>
                <a:latin typeface="Century Gothic"/>
                <a:cs typeface="Century Gothic"/>
              </a:rPr>
              <a:t>stream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between</a:t>
            </a:r>
            <a:r>
              <a:rPr dirty="0" sz="1000" spc="-5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OE,</a:t>
            </a:r>
            <a:r>
              <a:rPr dirty="0" sz="100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distributors,</a:t>
            </a:r>
            <a:r>
              <a:rPr dirty="0" sz="100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retailers</a:t>
            </a:r>
            <a:r>
              <a:rPr dirty="0" sz="1000" spc="-5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to</a:t>
            </a:r>
            <a:r>
              <a:rPr dirty="0" sz="1000" spc="-4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immediately</a:t>
            </a:r>
            <a:r>
              <a:rPr dirty="0" sz="10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10" b="1">
                <a:solidFill>
                  <a:srgbClr val="001A30"/>
                </a:solidFill>
                <a:latin typeface="Century Gothic"/>
                <a:cs typeface="Century Gothic"/>
              </a:rPr>
              <a:t>resolve discrepancies</a:t>
            </a:r>
            <a:r>
              <a:rPr dirty="0" sz="10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promote</a:t>
            </a:r>
            <a:r>
              <a:rPr dirty="0" sz="10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10" b="1">
                <a:solidFill>
                  <a:srgbClr val="001A30"/>
                </a:solidFill>
                <a:latin typeface="Century Gothic"/>
                <a:cs typeface="Century Gothic"/>
              </a:rPr>
              <a:t>action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307194" y="1446157"/>
            <a:ext cx="1892300" cy="8851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0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Auto</a:t>
            </a:r>
            <a:r>
              <a:rPr dirty="0" sz="11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Replenish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95"/>
              </a:spcBef>
            </a:pP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Automatically</a:t>
            </a:r>
            <a:r>
              <a:rPr dirty="0" sz="1050" spc="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maintain</a:t>
            </a:r>
            <a:r>
              <a:rPr dirty="0" sz="1050" spc="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0" b="1">
                <a:solidFill>
                  <a:srgbClr val="001A30"/>
                </a:solidFill>
                <a:latin typeface="Century Gothic"/>
                <a:cs typeface="Century Gothic"/>
              </a:rPr>
              <a:t>your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SKU-level</a:t>
            </a:r>
            <a:r>
              <a:rPr dirty="0" sz="105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inventory</a:t>
            </a:r>
            <a:r>
              <a:rPr dirty="0" sz="105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take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the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worry</a:t>
            </a:r>
            <a:r>
              <a:rPr dirty="0" sz="105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out</a:t>
            </a:r>
            <a:r>
              <a:rPr dirty="0" sz="105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of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balancing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supply</a:t>
            </a:r>
            <a:r>
              <a:rPr dirty="0" sz="105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demand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362711" y="2572511"/>
            <a:ext cx="939165" cy="917575"/>
            <a:chOff x="362711" y="2572511"/>
            <a:chExt cx="939165" cy="917575"/>
          </a:xfrm>
        </p:grpSpPr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3" y="2589275"/>
              <a:ext cx="899160" cy="876300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77761" y="2584449"/>
              <a:ext cx="909319" cy="886460"/>
            </a:xfrm>
            <a:custGeom>
              <a:avLst/>
              <a:gdLst/>
              <a:ahLst/>
              <a:cxnLst/>
              <a:rect l="l" t="t" r="r" b="b"/>
              <a:pathLst>
                <a:path w="909319" h="886460">
                  <a:moveTo>
                    <a:pt x="454418" y="0"/>
                  </a:moveTo>
                  <a:lnTo>
                    <a:pt x="500938" y="2412"/>
                  </a:lnTo>
                  <a:lnTo>
                    <a:pt x="545845" y="9271"/>
                  </a:lnTo>
                  <a:lnTo>
                    <a:pt x="589546" y="20065"/>
                  </a:lnTo>
                  <a:lnTo>
                    <a:pt x="631266" y="34925"/>
                  </a:lnTo>
                  <a:lnTo>
                    <a:pt x="670966" y="53848"/>
                  </a:lnTo>
                  <a:lnTo>
                    <a:pt x="708266" y="75819"/>
                  </a:lnTo>
                  <a:lnTo>
                    <a:pt x="743559" y="101473"/>
                  </a:lnTo>
                  <a:lnTo>
                    <a:pt x="775728" y="130048"/>
                  </a:lnTo>
                  <a:lnTo>
                    <a:pt x="815619" y="177164"/>
                  </a:lnTo>
                  <a:lnTo>
                    <a:pt x="831367" y="195325"/>
                  </a:lnTo>
                  <a:lnTo>
                    <a:pt x="864311" y="251205"/>
                  </a:lnTo>
                  <a:lnTo>
                    <a:pt x="888364" y="311276"/>
                  </a:lnTo>
                  <a:lnTo>
                    <a:pt x="903668" y="375538"/>
                  </a:lnTo>
                  <a:lnTo>
                    <a:pt x="908875" y="442975"/>
                  </a:lnTo>
                  <a:lnTo>
                    <a:pt x="907605" y="477138"/>
                  </a:lnTo>
                  <a:lnTo>
                    <a:pt x="897191" y="543305"/>
                  </a:lnTo>
                  <a:lnTo>
                    <a:pt x="864311" y="635126"/>
                  </a:lnTo>
                  <a:lnTo>
                    <a:pt x="831367" y="691007"/>
                  </a:lnTo>
                  <a:lnTo>
                    <a:pt x="815619" y="709167"/>
                  </a:lnTo>
                  <a:lnTo>
                    <a:pt x="775728" y="756285"/>
                  </a:lnTo>
                  <a:lnTo>
                    <a:pt x="743559" y="784860"/>
                  </a:lnTo>
                  <a:lnTo>
                    <a:pt x="708266" y="810513"/>
                  </a:lnTo>
                  <a:lnTo>
                    <a:pt x="670966" y="832612"/>
                  </a:lnTo>
                  <a:lnTo>
                    <a:pt x="631266" y="851408"/>
                  </a:lnTo>
                  <a:lnTo>
                    <a:pt x="589546" y="866266"/>
                  </a:lnTo>
                  <a:lnTo>
                    <a:pt x="545820" y="877062"/>
                  </a:lnTo>
                  <a:lnTo>
                    <a:pt x="500926" y="883538"/>
                  </a:lnTo>
                  <a:lnTo>
                    <a:pt x="454418" y="885951"/>
                  </a:lnTo>
                  <a:lnTo>
                    <a:pt x="407924" y="883538"/>
                  </a:lnTo>
                  <a:lnTo>
                    <a:pt x="363016" y="877062"/>
                  </a:lnTo>
                  <a:lnTo>
                    <a:pt x="319303" y="866266"/>
                  </a:lnTo>
                  <a:lnTo>
                    <a:pt x="277571" y="851408"/>
                  </a:lnTo>
                  <a:lnTo>
                    <a:pt x="237871" y="832612"/>
                  </a:lnTo>
                  <a:lnTo>
                    <a:pt x="200583" y="810513"/>
                  </a:lnTo>
                  <a:lnTo>
                    <a:pt x="165290" y="784860"/>
                  </a:lnTo>
                  <a:lnTo>
                    <a:pt x="133108" y="756285"/>
                  </a:lnTo>
                  <a:lnTo>
                    <a:pt x="93205" y="709167"/>
                  </a:lnTo>
                  <a:lnTo>
                    <a:pt x="44932" y="635253"/>
                  </a:lnTo>
                  <a:lnTo>
                    <a:pt x="20485" y="575055"/>
                  </a:lnTo>
                  <a:lnTo>
                    <a:pt x="5219" y="510413"/>
                  </a:lnTo>
                  <a:lnTo>
                    <a:pt x="0" y="442975"/>
                  </a:lnTo>
                  <a:lnTo>
                    <a:pt x="2400" y="397637"/>
                  </a:lnTo>
                  <a:lnTo>
                    <a:pt x="9220" y="353949"/>
                  </a:lnTo>
                  <a:lnTo>
                    <a:pt x="20459" y="311403"/>
                  </a:lnTo>
                  <a:lnTo>
                    <a:pt x="35712" y="270763"/>
                  </a:lnTo>
                  <a:lnTo>
                    <a:pt x="54965" y="231901"/>
                  </a:lnTo>
                  <a:lnTo>
                    <a:pt x="77838" y="195325"/>
                  </a:lnTo>
                  <a:lnTo>
                    <a:pt x="103911" y="161289"/>
                  </a:lnTo>
                  <a:lnTo>
                    <a:pt x="133197" y="130048"/>
                  </a:lnTo>
                  <a:lnTo>
                    <a:pt x="165684" y="101091"/>
                  </a:lnTo>
                  <a:lnTo>
                    <a:pt x="200571" y="75819"/>
                  </a:lnTo>
                  <a:lnTo>
                    <a:pt x="237871" y="53339"/>
                  </a:lnTo>
                  <a:lnTo>
                    <a:pt x="277596" y="34925"/>
                  </a:lnTo>
                  <a:lnTo>
                    <a:pt x="319277" y="20065"/>
                  </a:lnTo>
                  <a:lnTo>
                    <a:pt x="363004" y="8889"/>
                  </a:lnTo>
                  <a:lnTo>
                    <a:pt x="407924" y="2412"/>
                  </a:lnTo>
                  <a:lnTo>
                    <a:pt x="45441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81761" y="2591561"/>
              <a:ext cx="901065" cy="879475"/>
            </a:xfrm>
            <a:custGeom>
              <a:avLst/>
              <a:gdLst/>
              <a:ahLst/>
              <a:cxnLst/>
              <a:rect l="l" t="t" r="r" b="b"/>
              <a:pathLst>
                <a:path w="901065" h="879475">
                  <a:moveTo>
                    <a:pt x="0" y="439674"/>
                  </a:moveTo>
                  <a:lnTo>
                    <a:pt x="2642" y="391766"/>
                  </a:lnTo>
                  <a:lnTo>
                    <a:pt x="10387" y="345353"/>
                  </a:lnTo>
                  <a:lnTo>
                    <a:pt x="22958" y="300703"/>
                  </a:lnTo>
                  <a:lnTo>
                    <a:pt x="40082" y="258083"/>
                  </a:lnTo>
                  <a:lnTo>
                    <a:pt x="61484" y="217762"/>
                  </a:lnTo>
                  <a:lnTo>
                    <a:pt x="86889" y="180008"/>
                  </a:lnTo>
                  <a:lnTo>
                    <a:pt x="116023" y="145090"/>
                  </a:lnTo>
                  <a:lnTo>
                    <a:pt x="148610" y="113275"/>
                  </a:lnTo>
                  <a:lnTo>
                    <a:pt x="184375" y="84831"/>
                  </a:lnTo>
                  <a:lnTo>
                    <a:pt x="223045" y="60028"/>
                  </a:lnTo>
                  <a:lnTo>
                    <a:pt x="264345" y="39133"/>
                  </a:lnTo>
                  <a:lnTo>
                    <a:pt x="307999" y="22414"/>
                  </a:lnTo>
                  <a:lnTo>
                    <a:pt x="353733" y="10141"/>
                  </a:lnTo>
                  <a:lnTo>
                    <a:pt x="401272" y="2579"/>
                  </a:lnTo>
                  <a:lnTo>
                    <a:pt x="450341" y="0"/>
                  </a:lnTo>
                  <a:lnTo>
                    <a:pt x="499411" y="2579"/>
                  </a:lnTo>
                  <a:lnTo>
                    <a:pt x="546950" y="10141"/>
                  </a:lnTo>
                  <a:lnTo>
                    <a:pt x="592684" y="22414"/>
                  </a:lnTo>
                  <a:lnTo>
                    <a:pt x="636338" y="39133"/>
                  </a:lnTo>
                  <a:lnTo>
                    <a:pt x="677638" y="60028"/>
                  </a:lnTo>
                  <a:lnTo>
                    <a:pt x="716308" y="84831"/>
                  </a:lnTo>
                  <a:lnTo>
                    <a:pt x="752073" y="113275"/>
                  </a:lnTo>
                  <a:lnTo>
                    <a:pt x="784660" y="145090"/>
                  </a:lnTo>
                  <a:lnTo>
                    <a:pt x="813794" y="180008"/>
                  </a:lnTo>
                  <a:lnTo>
                    <a:pt x="839199" y="217762"/>
                  </a:lnTo>
                  <a:lnTo>
                    <a:pt x="860601" y="258083"/>
                  </a:lnTo>
                  <a:lnTo>
                    <a:pt x="877725" y="300703"/>
                  </a:lnTo>
                  <a:lnTo>
                    <a:pt x="890296" y="345353"/>
                  </a:lnTo>
                  <a:lnTo>
                    <a:pt x="898041" y="391766"/>
                  </a:lnTo>
                  <a:lnTo>
                    <a:pt x="900684" y="439674"/>
                  </a:lnTo>
                  <a:lnTo>
                    <a:pt x="898041" y="487581"/>
                  </a:lnTo>
                  <a:lnTo>
                    <a:pt x="890296" y="533994"/>
                  </a:lnTo>
                  <a:lnTo>
                    <a:pt x="877725" y="578644"/>
                  </a:lnTo>
                  <a:lnTo>
                    <a:pt x="860601" y="621264"/>
                  </a:lnTo>
                  <a:lnTo>
                    <a:pt x="839199" y="661585"/>
                  </a:lnTo>
                  <a:lnTo>
                    <a:pt x="813794" y="699339"/>
                  </a:lnTo>
                  <a:lnTo>
                    <a:pt x="784660" y="734257"/>
                  </a:lnTo>
                  <a:lnTo>
                    <a:pt x="752073" y="766072"/>
                  </a:lnTo>
                  <a:lnTo>
                    <a:pt x="716308" y="794516"/>
                  </a:lnTo>
                  <a:lnTo>
                    <a:pt x="677638" y="819319"/>
                  </a:lnTo>
                  <a:lnTo>
                    <a:pt x="636338" y="840214"/>
                  </a:lnTo>
                  <a:lnTo>
                    <a:pt x="592684" y="856933"/>
                  </a:lnTo>
                  <a:lnTo>
                    <a:pt x="546950" y="869206"/>
                  </a:lnTo>
                  <a:lnTo>
                    <a:pt x="499411" y="876768"/>
                  </a:lnTo>
                  <a:lnTo>
                    <a:pt x="450341" y="879348"/>
                  </a:lnTo>
                  <a:lnTo>
                    <a:pt x="401272" y="876768"/>
                  </a:lnTo>
                  <a:lnTo>
                    <a:pt x="353733" y="869206"/>
                  </a:lnTo>
                  <a:lnTo>
                    <a:pt x="307999" y="856933"/>
                  </a:lnTo>
                  <a:lnTo>
                    <a:pt x="264345" y="840214"/>
                  </a:lnTo>
                  <a:lnTo>
                    <a:pt x="223045" y="819319"/>
                  </a:lnTo>
                  <a:lnTo>
                    <a:pt x="184375" y="794516"/>
                  </a:lnTo>
                  <a:lnTo>
                    <a:pt x="148610" y="766072"/>
                  </a:lnTo>
                  <a:lnTo>
                    <a:pt x="116023" y="734257"/>
                  </a:lnTo>
                  <a:lnTo>
                    <a:pt x="86889" y="699339"/>
                  </a:lnTo>
                  <a:lnTo>
                    <a:pt x="61484" y="661585"/>
                  </a:lnTo>
                  <a:lnTo>
                    <a:pt x="40082" y="621264"/>
                  </a:lnTo>
                  <a:lnTo>
                    <a:pt x="22958" y="578644"/>
                  </a:lnTo>
                  <a:lnTo>
                    <a:pt x="10387" y="533994"/>
                  </a:lnTo>
                  <a:lnTo>
                    <a:pt x="2642" y="487581"/>
                  </a:lnTo>
                  <a:lnTo>
                    <a:pt x="0" y="439674"/>
                  </a:lnTo>
                  <a:close/>
                </a:path>
              </a:pathLst>
            </a:custGeom>
            <a:ln w="38100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4477511" y="2529839"/>
            <a:ext cx="934719" cy="943610"/>
            <a:chOff x="4477511" y="2529839"/>
            <a:chExt cx="934719" cy="943610"/>
          </a:xfrm>
        </p:grpSpPr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371" y="2552699"/>
              <a:ext cx="893063" cy="90220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495545" y="2547873"/>
              <a:ext cx="902969" cy="912494"/>
            </a:xfrm>
            <a:custGeom>
              <a:avLst/>
              <a:gdLst/>
              <a:ahLst/>
              <a:cxnLst/>
              <a:rect l="l" t="t" r="r" b="b"/>
              <a:pathLst>
                <a:path w="902970" h="912495">
                  <a:moveTo>
                    <a:pt x="451738" y="0"/>
                  </a:moveTo>
                  <a:lnTo>
                    <a:pt x="497839" y="2412"/>
                  </a:lnTo>
                  <a:lnTo>
                    <a:pt x="542798" y="9271"/>
                  </a:lnTo>
                  <a:lnTo>
                    <a:pt x="585724" y="20574"/>
                  </a:lnTo>
                  <a:lnTo>
                    <a:pt x="627379" y="35813"/>
                  </a:lnTo>
                  <a:lnTo>
                    <a:pt x="666750" y="54990"/>
                  </a:lnTo>
                  <a:lnTo>
                    <a:pt x="704088" y="77850"/>
                  </a:lnTo>
                  <a:lnTo>
                    <a:pt x="738504" y="104393"/>
                  </a:lnTo>
                  <a:lnTo>
                    <a:pt x="770636" y="133603"/>
                  </a:lnTo>
                  <a:lnTo>
                    <a:pt x="799845" y="166115"/>
                  </a:lnTo>
                  <a:lnTo>
                    <a:pt x="826007" y="201040"/>
                  </a:lnTo>
                  <a:lnTo>
                    <a:pt x="848359" y="238760"/>
                  </a:lnTo>
                  <a:lnTo>
                    <a:pt x="867663" y="278384"/>
                  </a:lnTo>
                  <a:lnTo>
                    <a:pt x="882523" y="320548"/>
                  </a:lnTo>
                  <a:lnTo>
                    <a:pt x="893699" y="364236"/>
                  </a:lnTo>
                  <a:lnTo>
                    <a:pt x="900556" y="409575"/>
                  </a:lnTo>
                  <a:lnTo>
                    <a:pt x="902969" y="456056"/>
                  </a:lnTo>
                  <a:lnTo>
                    <a:pt x="900556" y="502538"/>
                  </a:lnTo>
                  <a:lnTo>
                    <a:pt x="893699" y="547877"/>
                  </a:lnTo>
                  <a:lnTo>
                    <a:pt x="882523" y="591565"/>
                  </a:lnTo>
                  <a:lnTo>
                    <a:pt x="867663" y="633729"/>
                  </a:lnTo>
                  <a:lnTo>
                    <a:pt x="848359" y="673480"/>
                  </a:lnTo>
                  <a:lnTo>
                    <a:pt x="826007" y="711073"/>
                  </a:lnTo>
                  <a:lnTo>
                    <a:pt x="799845" y="745998"/>
                  </a:lnTo>
                  <a:lnTo>
                    <a:pt x="770636" y="778510"/>
                  </a:lnTo>
                  <a:lnTo>
                    <a:pt x="738504" y="807847"/>
                  </a:lnTo>
                  <a:lnTo>
                    <a:pt x="704088" y="834263"/>
                  </a:lnTo>
                  <a:lnTo>
                    <a:pt x="666750" y="857123"/>
                  </a:lnTo>
                  <a:lnTo>
                    <a:pt x="627379" y="876426"/>
                  </a:lnTo>
                  <a:lnTo>
                    <a:pt x="585724" y="891666"/>
                  </a:lnTo>
                  <a:lnTo>
                    <a:pt x="542798" y="902842"/>
                  </a:lnTo>
                  <a:lnTo>
                    <a:pt x="497839" y="909701"/>
                  </a:lnTo>
                  <a:lnTo>
                    <a:pt x="451738" y="912113"/>
                  </a:lnTo>
                  <a:lnTo>
                    <a:pt x="405638" y="909701"/>
                  </a:lnTo>
                  <a:lnTo>
                    <a:pt x="360679" y="902842"/>
                  </a:lnTo>
                  <a:lnTo>
                    <a:pt x="317373" y="891666"/>
                  </a:lnTo>
                  <a:lnTo>
                    <a:pt x="275970" y="876426"/>
                  </a:lnTo>
                  <a:lnTo>
                    <a:pt x="236346" y="857123"/>
                  </a:lnTo>
                  <a:lnTo>
                    <a:pt x="199008" y="834263"/>
                  </a:lnTo>
                  <a:lnTo>
                    <a:pt x="164464" y="807847"/>
                  </a:lnTo>
                  <a:lnTo>
                    <a:pt x="132461" y="778510"/>
                  </a:lnTo>
                  <a:lnTo>
                    <a:pt x="103124" y="745998"/>
                  </a:lnTo>
                  <a:lnTo>
                    <a:pt x="77088" y="711073"/>
                  </a:lnTo>
                  <a:lnTo>
                    <a:pt x="54609" y="673480"/>
                  </a:lnTo>
                  <a:lnTo>
                    <a:pt x="35305" y="633729"/>
                  </a:lnTo>
                  <a:lnTo>
                    <a:pt x="20446" y="591565"/>
                  </a:lnTo>
                  <a:lnTo>
                    <a:pt x="9270" y="547877"/>
                  </a:lnTo>
                  <a:lnTo>
                    <a:pt x="2412" y="502538"/>
                  </a:lnTo>
                  <a:lnTo>
                    <a:pt x="0" y="456056"/>
                  </a:lnTo>
                  <a:lnTo>
                    <a:pt x="2412" y="409575"/>
                  </a:lnTo>
                  <a:lnTo>
                    <a:pt x="9270" y="364236"/>
                  </a:lnTo>
                  <a:lnTo>
                    <a:pt x="20446" y="320548"/>
                  </a:lnTo>
                  <a:lnTo>
                    <a:pt x="35305" y="278384"/>
                  </a:lnTo>
                  <a:lnTo>
                    <a:pt x="54609" y="238760"/>
                  </a:lnTo>
                  <a:lnTo>
                    <a:pt x="77088" y="201040"/>
                  </a:lnTo>
                  <a:lnTo>
                    <a:pt x="103124" y="166115"/>
                  </a:lnTo>
                  <a:lnTo>
                    <a:pt x="132461" y="133603"/>
                  </a:lnTo>
                  <a:lnTo>
                    <a:pt x="164464" y="104393"/>
                  </a:lnTo>
                  <a:lnTo>
                    <a:pt x="199008" y="77850"/>
                  </a:lnTo>
                  <a:lnTo>
                    <a:pt x="236346" y="54990"/>
                  </a:lnTo>
                  <a:lnTo>
                    <a:pt x="275970" y="35813"/>
                  </a:lnTo>
                  <a:lnTo>
                    <a:pt x="317373" y="20574"/>
                  </a:lnTo>
                  <a:lnTo>
                    <a:pt x="360679" y="9271"/>
                  </a:lnTo>
                  <a:lnTo>
                    <a:pt x="405638" y="2412"/>
                  </a:lnTo>
                  <a:lnTo>
                    <a:pt x="451738" y="0"/>
                  </a:lnTo>
                  <a:close/>
                </a:path>
              </a:pathLst>
            </a:custGeom>
            <a:ln w="9525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496561" y="2548889"/>
              <a:ext cx="896619" cy="905510"/>
            </a:xfrm>
            <a:custGeom>
              <a:avLst/>
              <a:gdLst/>
              <a:ahLst/>
              <a:cxnLst/>
              <a:rect l="l" t="t" r="r" b="b"/>
              <a:pathLst>
                <a:path w="896620" h="905510">
                  <a:moveTo>
                    <a:pt x="0" y="452627"/>
                  </a:moveTo>
                  <a:lnTo>
                    <a:pt x="2629" y="403316"/>
                  </a:lnTo>
                  <a:lnTo>
                    <a:pt x="10337" y="355541"/>
                  </a:lnTo>
                  <a:lnTo>
                    <a:pt x="22847" y="309579"/>
                  </a:lnTo>
                  <a:lnTo>
                    <a:pt x="39888" y="265705"/>
                  </a:lnTo>
                  <a:lnTo>
                    <a:pt x="61185" y="224197"/>
                  </a:lnTo>
                  <a:lnTo>
                    <a:pt x="86465" y="185330"/>
                  </a:lnTo>
                  <a:lnTo>
                    <a:pt x="115454" y="149381"/>
                  </a:lnTo>
                  <a:lnTo>
                    <a:pt x="147879" y="116627"/>
                  </a:lnTo>
                  <a:lnTo>
                    <a:pt x="183465" y="87343"/>
                  </a:lnTo>
                  <a:lnTo>
                    <a:pt x="221939" y="61806"/>
                  </a:lnTo>
                  <a:lnTo>
                    <a:pt x="263028" y="40293"/>
                  </a:lnTo>
                  <a:lnTo>
                    <a:pt x="306458" y="23079"/>
                  </a:lnTo>
                  <a:lnTo>
                    <a:pt x="351955" y="10441"/>
                  </a:lnTo>
                  <a:lnTo>
                    <a:pt x="399245" y="2656"/>
                  </a:lnTo>
                  <a:lnTo>
                    <a:pt x="448055" y="0"/>
                  </a:lnTo>
                  <a:lnTo>
                    <a:pt x="496866" y="2656"/>
                  </a:lnTo>
                  <a:lnTo>
                    <a:pt x="544156" y="10441"/>
                  </a:lnTo>
                  <a:lnTo>
                    <a:pt x="589653" y="23079"/>
                  </a:lnTo>
                  <a:lnTo>
                    <a:pt x="633083" y="40293"/>
                  </a:lnTo>
                  <a:lnTo>
                    <a:pt x="674172" y="61806"/>
                  </a:lnTo>
                  <a:lnTo>
                    <a:pt x="712646" y="87343"/>
                  </a:lnTo>
                  <a:lnTo>
                    <a:pt x="748232" y="116627"/>
                  </a:lnTo>
                  <a:lnTo>
                    <a:pt x="780657" y="149381"/>
                  </a:lnTo>
                  <a:lnTo>
                    <a:pt x="809646" y="185330"/>
                  </a:lnTo>
                  <a:lnTo>
                    <a:pt x="834926" y="224197"/>
                  </a:lnTo>
                  <a:lnTo>
                    <a:pt x="856223" y="265705"/>
                  </a:lnTo>
                  <a:lnTo>
                    <a:pt x="873264" y="309579"/>
                  </a:lnTo>
                  <a:lnTo>
                    <a:pt x="885774" y="355541"/>
                  </a:lnTo>
                  <a:lnTo>
                    <a:pt x="893482" y="403316"/>
                  </a:lnTo>
                  <a:lnTo>
                    <a:pt x="896112" y="452627"/>
                  </a:lnTo>
                  <a:lnTo>
                    <a:pt x="893482" y="501939"/>
                  </a:lnTo>
                  <a:lnTo>
                    <a:pt x="885774" y="549714"/>
                  </a:lnTo>
                  <a:lnTo>
                    <a:pt x="873264" y="595676"/>
                  </a:lnTo>
                  <a:lnTo>
                    <a:pt x="856223" y="639550"/>
                  </a:lnTo>
                  <a:lnTo>
                    <a:pt x="834926" y="681058"/>
                  </a:lnTo>
                  <a:lnTo>
                    <a:pt x="809646" y="719925"/>
                  </a:lnTo>
                  <a:lnTo>
                    <a:pt x="780657" y="755874"/>
                  </a:lnTo>
                  <a:lnTo>
                    <a:pt x="748232" y="788628"/>
                  </a:lnTo>
                  <a:lnTo>
                    <a:pt x="712646" y="817912"/>
                  </a:lnTo>
                  <a:lnTo>
                    <a:pt x="674172" y="843449"/>
                  </a:lnTo>
                  <a:lnTo>
                    <a:pt x="633083" y="864962"/>
                  </a:lnTo>
                  <a:lnTo>
                    <a:pt x="589653" y="882176"/>
                  </a:lnTo>
                  <a:lnTo>
                    <a:pt x="544156" y="894814"/>
                  </a:lnTo>
                  <a:lnTo>
                    <a:pt x="496866" y="902599"/>
                  </a:lnTo>
                  <a:lnTo>
                    <a:pt x="448055" y="905256"/>
                  </a:lnTo>
                  <a:lnTo>
                    <a:pt x="399245" y="902599"/>
                  </a:lnTo>
                  <a:lnTo>
                    <a:pt x="351955" y="894814"/>
                  </a:lnTo>
                  <a:lnTo>
                    <a:pt x="306458" y="882176"/>
                  </a:lnTo>
                  <a:lnTo>
                    <a:pt x="263028" y="864962"/>
                  </a:lnTo>
                  <a:lnTo>
                    <a:pt x="221939" y="843449"/>
                  </a:lnTo>
                  <a:lnTo>
                    <a:pt x="183465" y="817912"/>
                  </a:lnTo>
                  <a:lnTo>
                    <a:pt x="147879" y="788628"/>
                  </a:lnTo>
                  <a:lnTo>
                    <a:pt x="115454" y="755874"/>
                  </a:lnTo>
                  <a:lnTo>
                    <a:pt x="86465" y="719925"/>
                  </a:lnTo>
                  <a:lnTo>
                    <a:pt x="61185" y="681058"/>
                  </a:lnTo>
                  <a:lnTo>
                    <a:pt x="39888" y="639550"/>
                  </a:lnTo>
                  <a:lnTo>
                    <a:pt x="22847" y="595676"/>
                  </a:lnTo>
                  <a:lnTo>
                    <a:pt x="10337" y="549714"/>
                  </a:lnTo>
                  <a:lnTo>
                    <a:pt x="2629" y="501939"/>
                  </a:lnTo>
                  <a:lnTo>
                    <a:pt x="0" y="452627"/>
                  </a:lnTo>
                  <a:close/>
                </a:path>
              </a:pathLst>
            </a:custGeom>
            <a:ln w="38100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 descr=""/>
          <p:cNvGrpSpPr/>
          <p:nvPr/>
        </p:nvGrpSpPr>
        <p:grpSpPr>
          <a:xfrm>
            <a:off x="4485132" y="1467611"/>
            <a:ext cx="919480" cy="946785"/>
            <a:chOff x="4485132" y="1467611"/>
            <a:chExt cx="919480" cy="946785"/>
          </a:xfrm>
        </p:grpSpPr>
        <p:pic>
          <p:nvPicPr>
            <p:cNvPr id="42" name="object 4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7324" y="1485899"/>
              <a:ext cx="879348" cy="90830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4492498" y="1481073"/>
              <a:ext cx="889635" cy="918210"/>
            </a:xfrm>
            <a:custGeom>
              <a:avLst/>
              <a:gdLst/>
              <a:ahLst/>
              <a:cxnLst/>
              <a:rect l="l" t="t" r="r" b="b"/>
              <a:pathLst>
                <a:path w="889635" h="918210">
                  <a:moveTo>
                    <a:pt x="444500" y="0"/>
                  </a:moveTo>
                  <a:lnTo>
                    <a:pt x="489838" y="2412"/>
                  </a:lnTo>
                  <a:lnTo>
                    <a:pt x="534035" y="9271"/>
                  </a:lnTo>
                  <a:lnTo>
                    <a:pt x="576961" y="20954"/>
                  </a:lnTo>
                  <a:lnTo>
                    <a:pt x="617474" y="36195"/>
                  </a:lnTo>
                  <a:lnTo>
                    <a:pt x="656463" y="55879"/>
                  </a:lnTo>
                  <a:lnTo>
                    <a:pt x="693292" y="78739"/>
                  </a:lnTo>
                  <a:lnTo>
                    <a:pt x="727455" y="105155"/>
                  </a:lnTo>
                  <a:lnTo>
                    <a:pt x="759205" y="134874"/>
                  </a:lnTo>
                  <a:lnTo>
                    <a:pt x="801877" y="188340"/>
                  </a:lnTo>
                  <a:lnTo>
                    <a:pt x="813307" y="202564"/>
                  </a:lnTo>
                  <a:lnTo>
                    <a:pt x="845312" y="260350"/>
                  </a:lnTo>
                  <a:lnTo>
                    <a:pt x="868934" y="322834"/>
                  </a:lnTo>
                  <a:lnTo>
                    <a:pt x="883792" y="389509"/>
                  </a:lnTo>
                  <a:lnTo>
                    <a:pt x="889126" y="459231"/>
                  </a:lnTo>
                  <a:lnTo>
                    <a:pt x="886713" y="506095"/>
                  </a:lnTo>
                  <a:lnTo>
                    <a:pt x="879855" y="551814"/>
                  </a:lnTo>
                  <a:lnTo>
                    <a:pt x="869061" y="595502"/>
                  </a:lnTo>
                  <a:lnTo>
                    <a:pt x="854201" y="637666"/>
                  </a:lnTo>
                  <a:lnTo>
                    <a:pt x="835405" y="677799"/>
                  </a:lnTo>
                  <a:lnTo>
                    <a:pt x="813307" y="715899"/>
                  </a:lnTo>
                  <a:lnTo>
                    <a:pt x="787653" y="751204"/>
                  </a:lnTo>
                  <a:lnTo>
                    <a:pt x="759078" y="783589"/>
                  </a:lnTo>
                  <a:lnTo>
                    <a:pt x="727455" y="813308"/>
                  </a:lnTo>
                  <a:lnTo>
                    <a:pt x="693292" y="839851"/>
                  </a:lnTo>
                  <a:lnTo>
                    <a:pt x="656463" y="862711"/>
                  </a:lnTo>
                  <a:lnTo>
                    <a:pt x="617474" y="881888"/>
                  </a:lnTo>
                  <a:lnTo>
                    <a:pt x="576961" y="897509"/>
                  </a:lnTo>
                  <a:lnTo>
                    <a:pt x="534035" y="908812"/>
                  </a:lnTo>
                  <a:lnTo>
                    <a:pt x="489838" y="915670"/>
                  </a:lnTo>
                  <a:lnTo>
                    <a:pt x="444500" y="918083"/>
                  </a:lnTo>
                  <a:lnTo>
                    <a:pt x="399288" y="915670"/>
                  </a:lnTo>
                  <a:lnTo>
                    <a:pt x="355091" y="908812"/>
                  </a:lnTo>
                  <a:lnTo>
                    <a:pt x="312165" y="897509"/>
                  </a:lnTo>
                  <a:lnTo>
                    <a:pt x="271652" y="881888"/>
                  </a:lnTo>
                  <a:lnTo>
                    <a:pt x="232663" y="862711"/>
                  </a:lnTo>
                  <a:lnTo>
                    <a:pt x="195834" y="839851"/>
                  </a:lnTo>
                  <a:lnTo>
                    <a:pt x="161671" y="813308"/>
                  </a:lnTo>
                  <a:lnTo>
                    <a:pt x="130428" y="783589"/>
                  </a:lnTo>
                  <a:lnTo>
                    <a:pt x="101473" y="751204"/>
                  </a:lnTo>
                  <a:lnTo>
                    <a:pt x="75818" y="715899"/>
                  </a:lnTo>
                  <a:lnTo>
                    <a:pt x="53721" y="677799"/>
                  </a:lnTo>
                  <a:lnTo>
                    <a:pt x="34925" y="637666"/>
                  </a:lnTo>
                  <a:lnTo>
                    <a:pt x="20065" y="595502"/>
                  </a:lnTo>
                  <a:lnTo>
                    <a:pt x="9271" y="551814"/>
                  </a:lnTo>
                  <a:lnTo>
                    <a:pt x="2412" y="506095"/>
                  </a:lnTo>
                  <a:lnTo>
                    <a:pt x="0" y="459231"/>
                  </a:lnTo>
                  <a:lnTo>
                    <a:pt x="1269" y="423925"/>
                  </a:lnTo>
                  <a:lnTo>
                    <a:pt x="11302" y="355853"/>
                  </a:lnTo>
                  <a:lnTo>
                    <a:pt x="44196" y="260350"/>
                  </a:lnTo>
                  <a:lnTo>
                    <a:pt x="76200" y="202564"/>
                  </a:lnTo>
                  <a:lnTo>
                    <a:pt x="130301" y="134874"/>
                  </a:lnTo>
                  <a:lnTo>
                    <a:pt x="162051" y="105155"/>
                  </a:lnTo>
                  <a:lnTo>
                    <a:pt x="196214" y="78739"/>
                  </a:lnTo>
                  <a:lnTo>
                    <a:pt x="232663" y="55879"/>
                  </a:lnTo>
                  <a:lnTo>
                    <a:pt x="271652" y="36195"/>
                  </a:lnTo>
                  <a:lnTo>
                    <a:pt x="312547" y="20954"/>
                  </a:lnTo>
                  <a:lnTo>
                    <a:pt x="355091" y="9271"/>
                  </a:lnTo>
                  <a:lnTo>
                    <a:pt x="399288" y="2412"/>
                  </a:lnTo>
                  <a:lnTo>
                    <a:pt x="44450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504182" y="1486661"/>
              <a:ext cx="881380" cy="908685"/>
            </a:xfrm>
            <a:custGeom>
              <a:avLst/>
              <a:gdLst/>
              <a:ahLst/>
              <a:cxnLst/>
              <a:rect l="l" t="t" r="r" b="b"/>
              <a:pathLst>
                <a:path w="881379" h="908685">
                  <a:moveTo>
                    <a:pt x="0" y="454151"/>
                  </a:moveTo>
                  <a:lnTo>
                    <a:pt x="2584" y="404666"/>
                  </a:lnTo>
                  <a:lnTo>
                    <a:pt x="10160" y="356724"/>
                  </a:lnTo>
                  <a:lnTo>
                    <a:pt x="22457" y="310603"/>
                  </a:lnTo>
                  <a:lnTo>
                    <a:pt x="39207" y="266579"/>
                  </a:lnTo>
                  <a:lnTo>
                    <a:pt x="60141" y="224931"/>
                  </a:lnTo>
                  <a:lnTo>
                    <a:pt x="84990" y="185934"/>
                  </a:lnTo>
                  <a:lnTo>
                    <a:pt x="113485" y="149865"/>
                  </a:lnTo>
                  <a:lnTo>
                    <a:pt x="145357" y="117003"/>
                  </a:lnTo>
                  <a:lnTo>
                    <a:pt x="180337" y="87623"/>
                  </a:lnTo>
                  <a:lnTo>
                    <a:pt x="218157" y="62004"/>
                  </a:lnTo>
                  <a:lnTo>
                    <a:pt x="258548" y="40421"/>
                  </a:lnTo>
                  <a:lnTo>
                    <a:pt x="301239" y="23152"/>
                  </a:lnTo>
                  <a:lnTo>
                    <a:pt x="345964" y="10474"/>
                  </a:lnTo>
                  <a:lnTo>
                    <a:pt x="392452" y="2664"/>
                  </a:lnTo>
                  <a:lnTo>
                    <a:pt x="440435" y="0"/>
                  </a:lnTo>
                  <a:lnTo>
                    <a:pt x="488419" y="2664"/>
                  </a:lnTo>
                  <a:lnTo>
                    <a:pt x="534907" y="10474"/>
                  </a:lnTo>
                  <a:lnTo>
                    <a:pt x="579632" y="23152"/>
                  </a:lnTo>
                  <a:lnTo>
                    <a:pt x="622323" y="40421"/>
                  </a:lnTo>
                  <a:lnTo>
                    <a:pt x="662714" y="62004"/>
                  </a:lnTo>
                  <a:lnTo>
                    <a:pt x="700534" y="87623"/>
                  </a:lnTo>
                  <a:lnTo>
                    <a:pt x="735514" y="117003"/>
                  </a:lnTo>
                  <a:lnTo>
                    <a:pt x="767386" y="149865"/>
                  </a:lnTo>
                  <a:lnTo>
                    <a:pt x="795881" y="185934"/>
                  </a:lnTo>
                  <a:lnTo>
                    <a:pt x="820730" y="224931"/>
                  </a:lnTo>
                  <a:lnTo>
                    <a:pt x="841664" y="266579"/>
                  </a:lnTo>
                  <a:lnTo>
                    <a:pt x="858414" y="310603"/>
                  </a:lnTo>
                  <a:lnTo>
                    <a:pt x="870711" y="356724"/>
                  </a:lnTo>
                  <a:lnTo>
                    <a:pt x="878287" y="404666"/>
                  </a:lnTo>
                  <a:lnTo>
                    <a:pt x="880871" y="454151"/>
                  </a:lnTo>
                  <a:lnTo>
                    <a:pt x="878287" y="503637"/>
                  </a:lnTo>
                  <a:lnTo>
                    <a:pt x="870711" y="551579"/>
                  </a:lnTo>
                  <a:lnTo>
                    <a:pt x="858414" y="597700"/>
                  </a:lnTo>
                  <a:lnTo>
                    <a:pt x="841664" y="641724"/>
                  </a:lnTo>
                  <a:lnTo>
                    <a:pt x="820730" y="683372"/>
                  </a:lnTo>
                  <a:lnTo>
                    <a:pt x="795881" y="722369"/>
                  </a:lnTo>
                  <a:lnTo>
                    <a:pt x="767386" y="758438"/>
                  </a:lnTo>
                  <a:lnTo>
                    <a:pt x="735514" y="791300"/>
                  </a:lnTo>
                  <a:lnTo>
                    <a:pt x="700534" y="820680"/>
                  </a:lnTo>
                  <a:lnTo>
                    <a:pt x="662714" y="846299"/>
                  </a:lnTo>
                  <a:lnTo>
                    <a:pt x="622323" y="867882"/>
                  </a:lnTo>
                  <a:lnTo>
                    <a:pt x="579632" y="885151"/>
                  </a:lnTo>
                  <a:lnTo>
                    <a:pt x="534907" y="897829"/>
                  </a:lnTo>
                  <a:lnTo>
                    <a:pt x="488419" y="905639"/>
                  </a:lnTo>
                  <a:lnTo>
                    <a:pt x="440435" y="908303"/>
                  </a:lnTo>
                  <a:lnTo>
                    <a:pt x="392452" y="905639"/>
                  </a:lnTo>
                  <a:lnTo>
                    <a:pt x="345964" y="897829"/>
                  </a:lnTo>
                  <a:lnTo>
                    <a:pt x="301239" y="885151"/>
                  </a:lnTo>
                  <a:lnTo>
                    <a:pt x="258548" y="867882"/>
                  </a:lnTo>
                  <a:lnTo>
                    <a:pt x="218157" y="846299"/>
                  </a:lnTo>
                  <a:lnTo>
                    <a:pt x="180337" y="820680"/>
                  </a:lnTo>
                  <a:lnTo>
                    <a:pt x="145357" y="791300"/>
                  </a:lnTo>
                  <a:lnTo>
                    <a:pt x="113485" y="758438"/>
                  </a:lnTo>
                  <a:lnTo>
                    <a:pt x="84990" y="722369"/>
                  </a:lnTo>
                  <a:lnTo>
                    <a:pt x="60141" y="683372"/>
                  </a:lnTo>
                  <a:lnTo>
                    <a:pt x="39207" y="641724"/>
                  </a:lnTo>
                  <a:lnTo>
                    <a:pt x="22457" y="597700"/>
                  </a:lnTo>
                  <a:lnTo>
                    <a:pt x="10160" y="551579"/>
                  </a:lnTo>
                  <a:lnTo>
                    <a:pt x="2584" y="503637"/>
                  </a:lnTo>
                  <a:lnTo>
                    <a:pt x="0" y="454151"/>
                  </a:lnTo>
                  <a:close/>
                </a:path>
              </a:pathLst>
            </a:custGeom>
            <a:ln w="38100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353568" y="1540763"/>
            <a:ext cx="925194" cy="870585"/>
            <a:chOff x="353568" y="1540763"/>
            <a:chExt cx="925194" cy="870585"/>
          </a:xfrm>
        </p:grpSpPr>
        <p:pic>
          <p:nvPicPr>
            <p:cNvPr id="46" name="object 4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" y="1556003"/>
              <a:ext cx="886968" cy="830580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376224" y="1551177"/>
              <a:ext cx="896619" cy="840740"/>
            </a:xfrm>
            <a:custGeom>
              <a:avLst/>
              <a:gdLst/>
              <a:ahLst/>
              <a:cxnLst/>
              <a:rect l="l" t="t" r="r" b="b"/>
              <a:pathLst>
                <a:path w="896619" h="840739">
                  <a:moveTo>
                    <a:pt x="448475" y="0"/>
                  </a:moveTo>
                  <a:lnTo>
                    <a:pt x="494169" y="2032"/>
                  </a:lnTo>
                  <a:lnTo>
                    <a:pt x="538683" y="8509"/>
                  </a:lnTo>
                  <a:lnTo>
                    <a:pt x="581596" y="18923"/>
                  </a:lnTo>
                  <a:lnTo>
                    <a:pt x="622896" y="33400"/>
                  </a:lnTo>
                  <a:lnTo>
                    <a:pt x="661771" y="50926"/>
                  </a:lnTo>
                  <a:lnTo>
                    <a:pt x="699071" y="71882"/>
                  </a:lnTo>
                  <a:lnTo>
                    <a:pt x="733577" y="96266"/>
                  </a:lnTo>
                  <a:lnTo>
                    <a:pt x="765352" y="123317"/>
                  </a:lnTo>
                  <a:lnTo>
                    <a:pt x="808850" y="172338"/>
                  </a:lnTo>
                  <a:lnTo>
                    <a:pt x="852385" y="237998"/>
                  </a:lnTo>
                  <a:lnTo>
                    <a:pt x="876439" y="295275"/>
                  </a:lnTo>
                  <a:lnTo>
                    <a:pt x="891336" y="356488"/>
                  </a:lnTo>
                  <a:lnTo>
                    <a:pt x="896569" y="420370"/>
                  </a:lnTo>
                  <a:lnTo>
                    <a:pt x="895299" y="452882"/>
                  </a:lnTo>
                  <a:lnTo>
                    <a:pt x="885304" y="515112"/>
                  </a:lnTo>
                  <a:lnTo>
                    <a:pt x="852385" y="602742"/>
                  </a:lnTo>
                  <a:lnTo>
                    <a:pt x="820242" y="655320"/>
                  </a:lnTo>
                  <a:lnTo>
                    <a:pt x="765352" y="717423"/>
                  </a:lnTo>
                  <a:lnTo>
                    <a:pt x="733577" y="744347"/>
                  </a:lnTo>
                  <a:lnTo>
                    <a:pt x="699071" y="768858"/>
                  </a:lnTo>
                  <a:lnTo>
                    <a:pt x="661771" y="789686"/>
                  </a:lnTo>
                  <a:lnTo>
                    <a:pt x="622871" y="807338"/>
                  </a:lnTo>
                  <a:lnTo>
                    <a:pt x="581571" y="821436"/>
                  </a:lnTo>
                  <a:lnTo>
                    <a:pt x="538683" y="831850"/>
                  </a:lnTo>
                  <a:lnTo>
                    <a:pt x="494169" y="838200"/>
                  </a:lnTo>
                  <a:lnTo>
                    <a:pt x="448475" y="840232"/>
                  </a:lnTo>
                  <a:lnTo>
                    <a:pt x="402793" y="838200"/>
                  </a:lnTo>
                  <a:lnTo>
                    <a:pt x="358279" y="831850"/>
                  </a:lnTo>
                  <a:lnTo>
                    <a:pt x="315391" y="821436"/>
                  </a:lnTo>
                  <a:lnTo>
                    <a:pt x="274091" y="807338"/>
                  </a:lnTo>
                  <a:lnTo>
                    <a:pt x="234797" y="789686"/>
                  </a:lnTo>
                  <a:lnTo>
                    <a:pt x="197878" y="768858"/>
                  </a:lnTo>
                  <a:lnTo>
                    <a:pt x="163385" y="744347"/>
                  </a:lnTo>
                  <a:lnTo>
                    <a:pt x="131699" y="717550"/>
                  </a:lnTo>
                  <a:lnTo>
                    <a:pt x="102793" y="687832"/>
                  </a:lnTo>
                  <a:lnTo>
                    <a:pt x="77114" y="655320"/>
                  </a:lnTo>
                  <a:lnTo>
                    <a:pt x="54228" y="620776"/>
                  </a:lnTo>
                  <a:lnTo>
                    <a:pt x="35344" y="583819"/>
                  </a:lnTo>
                  <a:lnTo>
                    <a:pt x="20485" y="545338"/>
                  </a:lnTo>
                  <a:lnTo>
                    <a:pt x="9245" y="505079"/>
                  </a:lnTo>
                  <a:lnTo>
                    <a:pt x="2413" y="463296"/>
                  </a:lnTo>
                  <a:lnTo>
                    <a:pt x="0" y="420370"/>
                  </a:lnTo>
                  <a:lnTo>
                    <a:pt x="2413" y="377317"/>
                  </a:lnTo>
                  <a:lnTo>
                    <a:pt x="9245" y="335661"/>
                  </a:lnTo>
                  <a:lnTo>
                    <a:pt x="20091" y="295401"/>
                  </a:lnTo>
                  <a:lnTo>
                    <a:pt x="35356" y="256921"/>
                  </a:lnTo>
                  <a:lnTo>
                    <a:pt x="54228" y="219963"/>
                  </a:lnTo>
                  <a:lnTo>
                    <a:pt x="76708" y="185420"/>
                  </a:lnTo>
                  <a:lnTo>
                    <a:pt x="102400" y="152908"/>
                  </a:lnTo>
                  <a:lnTo>
                    <a:pt x="131699" y="123189"/>
                  </a:lnTo>
                  <a:lnTo>
                    <a:pt x="163385" y="95885"/>
                  </a:lnTo>
                  <a:lnTo>
                    <a:pt x="197878" y="71882"/>
                  </a:lnTo>
                  <a:lnTo>
                    <a:pt x="234772" y="50546"/>
                  </a:lnTo>
                  <a:lnTo>
                    <a:pt x="274091" y="32893"/>
                  </a:lnTo>
                  <a:lnTo>
                    <a:pt x="315391" y="18923"/>
                  </a:lnTo>
                  <a:lnTo>
                    <a:pt x="358279" y="8509"/>
                  </a:lnTo>
                  <a:lnTo>
                    <a:pt x="402793" y="2032"/>
                  </a:lnTo>
                  <a:lnTo>
                    <a:pt x="44847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2618" y="1559813"/>
              <a:ext cx="887094" cy="832485"/>
            </a:xfrm>
            <a:custGeom>
              <a:avLst/>
              <a:gdLst/>
              <a:ahLst/>
              <a:cxnLst/>
              <a:rect l="l" t="t" r="r" b="b"/>
              <a:pathLst>
                <a:path w="887094" h="832485">
                  <a:moveTo>
                    <a:pt x="0" y="416051"/>
                  </a:moveTo>
                  <a:lnTo>
                    <a:pt x="2602" y="370724"/>
                  </a:lnTo>
                  <a:lnTo>
                    <a:pt x="10228" y="326809"/>
                  </a:lnTo>
                  <a:lnTo>
                    <a:pt x="22608" y="284561"/>
                  </a:lnTo>
                  <a:lnTo>
                    <a:pt x="39472" y="244232"/>
                  </a:lnTo>
                  <a:lnTo>
                    <a:pt x="60547" y="206078"/>
                  </a:lnTo>
                  <a:lnTo>
                    <a:pt x="85565" y="170352"/>
                  </a:lnTo>
                  <a:lnTo>
                    <a:pt x="114255" y="137309"/>
                  </a:lnTo>
                  <a:lnTo>
                    <a:pt x="146345" y="107201"/>
                  </a:lnTo>
                  <a:lnTo>
                    <a:pt x="181566" y="80284"/>
                  </a:lnTo>
                  <a:lnTo>
                    <a:pt x="219647" y="56811"/>
                  </a:lnTo>
                  <a:lnTo>
                    <a:pt x="260318" y="37036"/>
                  </a:lnTo>
                  <a:lnTo>
                    <a:pt x="303307" y="21214"/>
                  </a:lnTo>
                  <a:lnTo>
                    <a:pt x="348345" y="9597"/>
                  </a:lnTo>
                  <a:lnTo>
                    <a:pt x="395161" y="2441"/>
                  </a:lnTo>
                  <a:lnTo>
                    <a:pt x="443484" y="0"/>
                  </a:lnTo>
                  <a:lnTo>
                    <a:pt x="491806" y="2441"/>
                  </a:lnTo>
                  <a:lnTo>
                    <a:pt x="538622" y="9597"/>
                  </a:lnTo>
                  <a:lnTo>
                    <a:pt x="583660" y="21214"/>
                  </a:lnTo>
                  <a:lnTo>
                    <a:pt x="626649" y="37036"/>
                  </a:lnTo>
                  <a:lnTo>
                    <a:pt x="667320" y="56811"/>
                  </a:lnTo>
                  <a:lnTo>
                    <a:pt x="705401" y="80284"/>
                  </a:lnTo>
                  <a:lnTo>
                    <a:pt x="740622" y="107201"/>
                  </a:lnTo>
                  <a:lnTo>
                    <a:pt x="772712" y="137309"/>
                  </a:lnTo>
                  <a:lnTo>
                    <a:pt x="801402" y="170352"/>
                  </a:lnTo>
                  <a:lnTo>
                    <a:pt x="826420" y="206078"/>
                  </a:lnTo>
                  <a:lnTo>
                    <a:pt x="847495" y="244232"/>
                  </a:lnTo>
                  <a:lnTo>
                    <a:pt x="864359" y="284561"/>
                  </a:lnTo>
                  <a:lnTo>
                    <a:pt x="876739" y="326809"/>
                  </a:lnTo>
                  <a:lnTo>
                    <a:pt x="884365" y="370724"/>
                  </a:lnTo>
                  <a:lnTo>
                    <a:pt x="886968" y="416051"/>
                  </a:lnTo>
                  <a:lnTo>
                    <a:pt x="884365" y="461379"/>
                  </a:lnTo>
                  <a:lnTo>
                    <a:pt x="876739" y="505294"/>
                  </a:lnTo>
                  <a:lnTo>
                    <a:pt x="864359" y="547542"/>
                  </a:lnTo>
                  <a:lnTo>
                    <a:pt x="847495" y="587871"/>
                  </a:lnTo>
                  <a:lnTo>
                    <a:pt x="826420" y="626025"/>
                  </a:lnTo>
                  <a:lnTo>
                    <a:pt x="801402" y="661751"/>
                  </a:lnTo>
                  <a:lnTo>
                    <a:pt x="772712" y="694794"/>
                  </a:lnTo>
                  <a:lnTo>
                    <a:pt x="740622" y="724902"/>
                  </a:lnTo>
                  <a:lnTo>
                    <a:pt x="705401" y="751819"/>
                  </a:lnTo>
                  <a:lnTo>
                    <a:pt x="667320" y="775292"/>
                  </a:lnTo>
                  <a:lnTo>
                    <a:pt x="626649" y="795067"/>
                  </a:lnTo>
                  <a:lnTo>
                    <a:pt x="583660" y="810889"/>
                  </a:lnTo>
                  <a:lnTo>
                    <a:pt x="538622" y="822506"/>
                  </a:lnTo>
                  <a:lnTo>
                    <a:pt x="491806" y="829662"/>
                  </a:lnTo>
                  <a:lnTo>
                    <a:pt x="443484" y="832103"/>
                  </a:lnTo>
                  <a:lnTo>
                    <a:pt x="395161" y="829662"/>
                  </a:lnTo>
                  <a:lnTo>
                    <a:pt x="348345" y="822506"/>
                  </a:lnTo>
                  <a:lnTo>
                    <a:pt x="303307" y="810889"/>
                  </a:lnTo>
                  <a:lnTo>
                    <a:pt x="260318" y="795067"/>
                  </a:lnTo>
                  <a:lnTo>
                    <a:pt x="219647" y="775292"/>
                  </a:lnTo>
                  <a:lnTo>
                    <a:pt x="181566" y="751819"/>
                  </a:lnTo>
                  <a:lnTo>
                    <a:pt x="146345" y="724902"/>
                  </a:lnTo>
                  <a:lnTo>
                    <a:pt x="114255" y="694794"/>
                  </a:lnTo>
                  <a:lnTo>
                    <a:pt x="85565" y="661751"/>
                  </a:lnTo>
                  <a:lnTo>
                    <a:pt x="60547" y="626025"/>
                  </a:lnTo>
                  <a:lnTo>
                    <a:pt x="39472" y="587871"/>
                  </a:lnTo>
                  <a:lnTo>
                    <a:pt x="22608" y="547542"/>
                  </a:lnTo>
                  <a:lnTo>
                    <a:pt x="10228" y="505294"/>
                  </a:lnTo>
                  <a:lnTo>
                    <a:pt x="2602" y="461379"/>
                  </a:lnTo>
                  <a:lnTo>
                    <a:pt x="0" y="416051"/>
                  </a:lnTo>
                  <a:close/>
                </a:path>
              </a:pathLst>
            </a:custGeom>
            <a:ln w="38099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7894129" y="3605593"/>
            <a:ext cx="3989070" cy="323850"/>
            <a:chOff x="7894129" y="3605593"/>
            <a:chExt cx="3989070" cy="323850"/>
          </a:xfrm>
        </p:grpSpPr>
        <p:sp>
          <p:nvSpPr>
            <p:cNvPr id="50" name="object 50" descr=""/>
            <p:cNvSpPr/>
            <p:nvPr/>
          </p:nvSpPr>
          <p:spPr>
            <a:xfrm>
              <a:off x="7898892" y="3610355"/>
              <a:ext cx="3979545" cy="314325"/>
            </a:xfrm>
            <a:custGeom>
              <a:avLst/>
              <a:gdLst/>
              <a:ahLst/>
              <a:cxnLst/>
              <a:rect l="l" t="t" r="r" b="b"/>
              <a:pathLst>
                <a:path w="3979545" h="314325">
                  <a:moveTo>
                    <a:pt x="3979163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3979163" y="313944"/>
                  </a:lnTo>
                  <a:lnTo>
                    <a:pt x="397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898892" y="3610355"/>
              <a:ext cx="3979545" cy="314325"/>
            </a:xfrm>
            <a:custGeom>
              <a:avLst/>
              <a:gdLst/>
              <a:ahLst/>
              <a:cxnLst/>
              <a:rect l="l" t="t" r="r" b="b"/>
              <a:pathLst>
                <a:path w="3979545" h="314325">
                  <a:moveTo>
                    <a:pt x="0" y="313944"/>
                  </a:moveTo>
                  <a:lnTo>
                    <a:pt x="3979163" y="313944"/>
                  </a:lnTo>
                  <a:lnTo>
                    <a:pt x="3979163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921D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8370189" y="3597986"/>
            <a:ext cx="30397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E7170"/>
                </a:solidFill>
                <a:latin typeface="Century Gothic"/>
                <a:cs typeface="Century Gothic"/>
              </a:rPr>
              <a:t>Future</a:t>
            </a:r>
            <a:r>
              <a:rPr dirty="0" sz="2000" spc="-45" b="1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6E7170"/>
                </a:solidFill>
                <a:latin typeface="Century Gothic"/>
                <a:cs typeface="Century Gothic"/>
              </a:rPr>
              <a:t>product</a:t>
            </a:r>
            <a:r>
              <a:rPr dirty="0" sz="2000" spc="-35" b="1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2000" spc="-10" b="1">
                <a:solidFill>
                  <a:srgbClr val="6E7170"/>
                </a:solidFill>
                <a:latin typeface="Century Gothic"/>
                <a:cs typeface="Century Gothic"/>
              </a:rPr>
              <a:t>roadmap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25932" y="6657238"/>
            <a:ext cx="27336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dirty="0" sz="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Torqata Data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Analytics,</a:t>
            </a:r>
            <a:r>
              <a:rPr dirty="0" sz="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LLC.</a:t>
            </a:r>
            <a:r>
              <a:rPr dirty="0" sz="8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rights </a:t>
            </a:r>
            <a:r>
              <a:rPr dirty="0" sz="800" spc="-10">
                <a:solidFill>
                  <a:srgbClr val="7E7E7E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8258746" y="2571178"/>
            <a:ext cx="1002665" cy="946150"/>
            <a:chOff x="8258746" y="2571178"/>
            <a:chExt cx="1002665" cy="946150"/>
          </a:xfrm>
        </p:grpSpPr>
        <p:sp>
          <p:nvSpPr>
            <p:cNvPr id="55" name="object 55" descr=""/>
            <p:cNvSpPr/>
            <p:nvPr/>
          </p:nvSpPr>
          <p:spPr>
            <a:xfrm>
              <a:off x="8273033" y="2585466"/>
              <a:ext cx="974090" cy="917575"/>
            </a:xfrm>
            <a:custGeom>
              <a:avLst/>
              <a:gdLst/>
              <a:ahLst/>
              <a:cxnLst/>
              <a:rect l="l" t="t" r="r" b="b"/>
              <a:pathLst>
                <a:path w="974090" h="917575">
                  <a:moveTo>
                    <a:pt x="486918" y="0"/>
                  </a:moveTo>
                  <a:lnTo>
                    <a:pt x="437143" y="2368"/>
                  </a:lnTo>
                  <a:lnTo>
                    <a:pt x="388803" y="9318"/>
                  </a:lnTo>
                  <a:lnTo>
                    <a:pt x="342145" y="20621"/>
                  </a:lnTo>
                  <a:lnTo>
                    <a:pt x="297412" y="36046"/>
                  </a:lnTo>
                  <a:lnTo>
                    <a:pt x="254849" y="55361"/>
                  </a:lnTo>
                  <a:lnTo>
                    <a:pt x="214703" y="78337"/>
                  </a:lnTo>
                  <a:lnTo>
                    <a:pt x="177217" y="104744"/>
                  </a:lnTo>
                  <a:lnTo>
                    <a:pt x="142636" y="134350"/>
                  </a:lnTo>
                  <a:lnTo>
                    <a:pt x="111207" y="166925"/>
                  </a:lnTo>
                  <a:lnTo>
                    <a:pt x="83173" y="202238"/>
                  </a:lnTo>
                  <a:lnTo>
                    <a:pt x="58780" y="240060"/>
                  </a:lnTo>
                  <a:lnTo>
                    <a:pt x="38272" y="280160"/>
                  </a:lnTo>
                  <a:lnTo>
                    <a:pt x="21895" y="322306"/>
                  </a:lnTo>
                  <a:lnTo>
                    <a:pt x="9894" y="366269"/>
                  </a:lnTo>
                  <a:lnTo>
                    <a:pt x="2514" y="411819"/>
                  </a:lnTo>
                  <a:lnTo>
                    <a:pt x="0" y="458724"/>
                  </a:lnTo>
                  <a:lnTo>
                    <a:pt x="2514" y="505628"/>
                  </a:lnTo>
                  <a:lnTo>
                    <a:pt x="9894" y="551178"/>
                  </a:lnTo>
                  <a:lnTo>
                    <a:pt x="21895" y="595141"/>
                  </a:lnTo>
                  <a:lnTo>
                    <a:pt x="38272" y="637287"/>
                  </a:lnTo>
                  <a:lnTo>
                    <a:pt x="58780" y="677387"/>
                  </a:lnTo>
                  <a:lnTo>
                    <a:pt x="83173" y="715209"/>
                  </a:lnTo>
                  <a:lnTo>
                    <a:pt x="111207" y="750522"/>
                  </a:lnTo>
                  <a:lnTo>
                    <a:pt x="142636" y="783097"/>
                  </a:lnTo>
                  <a:lnTo>
                    <a:pt x="177217" y="812703"/>
                  </a:lnTo>
                  <a:lnTo>
                    <a:pt x="214703" y="839110"/>
                  </a:lnTo>
                  <a:lnTo>
                    <a:pt x="254849" y="862086"/>
                  </a:lnTo>
                  <a:lnTo>
                    <a:pt x="297412" y="881401"/>
                  </a:lnTo>
                  <a:lnTo>
                    <a:pt x="342145" y="896826"/>
                  </a:lnTo>
                  <a:lnTo>
                    <a:pt x="388803" y="908129"/>
                  </a:lnTo>
                  <a:lnTo>
                    <a:pt x="437143" y="915079"/>
                  </a:lnTo>
                  <a:lnTo>
                    <a:pt x="486918" y="917448"/>
                  </a:lnTo>
                  <a:lnTo>
                    <a:pt x="536692" y="915079"/>
                  </a:lnTo>
                  <a:lnTo>
                    <a:pt x="585032" y="908129"/>
                  </a:lnTo>
                  <a:lnTo>
                    <a:pt x="631690" y="896826"/>
                  </a:lnTo>
                  <a:lnTo>
                    <a:pt x="676423" y="881401"/>
                  </a:lnTo>
                  <a:lnTo>
                    <a:pt x="718986" y="862086"/>
                  </a:lnTo>
                  <a:lnTo>
                    <a:pt x="759132" y="839110"/>
                  </a:lnTo>
                  <a:lnTo>
                    <a:pt x="796618" y="812703"/>
                  </a:lnTo>
                  <a:lnTo>
                    <a:pt x="831199" y="783097"/>
                  </a:lnTo>
                  <a:lnTo>
                    <a:pt x="862628" y="750522"/>
                  </a:lnTo>
                  <a:lnTo>
                    <a:pt x="890662" y="715209"/>
                  </a:lnTo>
                  <a:lnTo>
                    <a:pt x="915055" y="677387"/>
                  </a:lnTo>
                  <a:lnTo>
                    <a:pt x="935563" y="637287"/>
                  </a:lnTo>
                  <a:lnTo>
                    <a:pt x="951940" y="595141"/>
                  </a:lnTo>
                  <a:lnTo>
                    <a:pt x="963941" y="551178"/>
                  </a:lnTo>
                  <a:lnTo>
                    <a:pt x="971321" y="505628"/>
                  </a:lnTo>
                  <a:lnTo>
                    <a:pt x="973836" y="458724"/>
                  </a:lnTo>
                  <a:lnTo>
                    <a:pt x="971321" y="411819"/>
                  </a:lnTo>
                  <a:lnTo>
                    <a:pt x="963941" y="366269"/>
                  </a:lnTo>
                  <a:lnTo>
                    <a:pt x="951940" y="322306"/>
                  </a:lnTo>
                  <a:lnTo>
                    <a:pt x="935563" y="280160"/>
                  </a:lnTo>
                  <a:lnTo>
                    <a:pt x="915055" y="240060"/>
                  </a:lnTo>
                  <a:lnTo>
                    <a:pt x="890662" y="202238"/>
                  </a:lnTo>
                  <a:lnTo>
                    <a:pt x="862628" y="166925"/>
                  </a:lnTo>
                  <a:lnTo>
                    <a:pt x="831199" y="134350"/>
                  </a:lnTo>
                  <a:lnTo>
                    <a:pt x="796618" y="104744"/>
                  </a:lnTo>
                  <a:lnTo>
                    <a:pt x="759132" y="78337"/>
                  </a:lnTo>
                  <a:lnTo>
                    <a:pt x="718986" y="55361"/>
                  </a:lnTo>
                  <a:lnTo>
                    <a:pt x="676423" y="36046"/>
                  </a:lnTo>
                  <a:lnTo>
                    <a:pt x="631690" y="20621"/>
                  </a:lnTo>
                  <a:lnTo>
                    <a:pt x="585032" y="9318"/>
                  </a:lnTo>
                  <a:lnTo>
                    <a:pt x="536692" y="2368"/>
                  </a:lnTo>
                  <a:lnTo>
                    <a:pt x="486918" y="0"/>
                  </a:lnTo>
                  <a:close/>
                </a:path>
              </a:pathLst>
            </a:custGeom>
            <a:solidFill>
              <a:srgbClr val="ADB8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273033" y="2585466"/>
              <a:ext cx="974090" cy="917575"/>
            </a:xfrm>
            <a:custGeom>
              <a:avLst/>
              <a:gdLst/>
              <a:ahLst/>
              <a:cxnLst/>
              <a:rect l="l" t="t" r="r" b="b"/>
              <a:pathLst>
                <a:path w="974090" h="917575">
                  <a:moveTo>
                    <a:pt x="0" y="458724"/>
                  </a:moveTo>
                  <a:lnTo>
                    <a:pt x="2514" y="411819"/>
                  </a:lnTo>
                  <a:lnTo>
                    <a:pt x="9894" y="366269"/>
                  </a:lnTo>
                  <a:lnTo>
                    <a:pt x="21895" y="322306"/>
                  </a:lnTo>
                  <a:lnTo>
                    <a:pt x="38272" y="280160"/>
                  </a:lnTo>
                  <a:lnTo>
                    <a:pt x="58780" y="240060"/>
                  </a:lnTo>
                  <a:lnTo>
                    <a:pt x="83173" y="202238"/>
                  </a:lnTo>
                  <a:lnTo>
                    <a:pt x="111207" y="166925"/>
                  </a:lnTo>
                  <a:lnTo>
                    <a:pt x="142636" y="134350"/>
                  </a:lnTo>
                  <a:lnTo>
                    <a:pt x="177217" y="104744"/>
                  </a:lnTo>
                  <a:lnTo>
                    <a:pt x="214703" y="78337"/>
                  </a:lnTo>
                  <a:lnTo>
                    <a:pt x="254849" y="55361"/>
                  </a:lnTo>
                  <a:lnTo>
                    <a:pt x="297412" y="36046"/>
                  </a:lnTo>
                  <a:lnTo>
                    <a:pt x="342145" y="20621"/>
                  </a:lnTo>
                  <a:lnTo>
                    <a:pt x="388803" y="9318"/>
                  </a:lnTo>
                  <a:lnTo>
                    <a:pt x="437143" y="2368"/>
                  </a:lnTo>
                  <a:lnTo>
                    <a:pt x="486918" y="0"/>
                  </a:lnTo>
                  <a:lnTo>
                    <a:pt x="536692" y="2368"/>
                  </a:lnTo>
                  <a:lnTo>
                    <a:pt x="585032" y="9318"/>
                  </a:lnTo>
                  <a:lnTo>
                    <a:pt x="631690" y="20621"/>
                  </a:lnTo>
                  <a:lnTo>
                    <a:pt x="676423" y="36046"/>
                  </a:lnTo>
                  <a:lnTo>
                    <a:pt x="718986" y="55361"/>
                  </a:lnTo>
                  <a:lnTo>
                    <a:pt x="759132" y="78337"/>
                  </a:lnTo>
                  <a:lnTo>
                    <a:pt x="796618" y="104744"/>
                  </a:lnTo>
                  <a:lnTo>
                    <a:pt x="831199" y="134350"/>
                  </a:lnTo>
                  <a:lnTo>
                    <a:pt x="862628" y="166925"/>
                  </a:lnTo>
                  <a:lnTo>
                    <a:pt x="890662" y="202238"/>
                  </a:lnTo>
                  <a:lnTo>
                    <a:pt x="915055" y="240060"/>
                  </a:lnTo>
                  <a:lnTo>
                    <a:pt x="935563" y="280160"/>
                  </a:lnTo>
                  <a:lnTo>
                    <a:pt x="951940" y="322306"/>
                  </a:lnTo>
                  <a:lnTo>
                    <a:pt x="963941" y="366269"/>
                  </a:lnTo>
                  <a:lnTo>
                    <a:pt x="971321" y="411819"/>
                  </a:lnTo>
                  <a:lnTo>
                    <a:pt x="973836" y="458724"/>
                  </a:lnTo>
                  <a:lnTo>
                    <a:pt x="971321" y="505628"/>
                  </a:lnTo>
                  <a:lnTo>
                    <a:pt x="963941" y="551178"/>
                  </a:lnTo>
                  <a:lnTo>
                    <a:pt x="951940" y="595141"/>
                  </a:lnTo>
                  <a:lnTo>
                    <a:pt x="935563" y="637287"/>
                  </a:lnTo>
                  <a:lnTo>
                    <a:pt x="915055" y="677387"/>
                  </a:lnTo>
                  <a:lnTo>
                    <a:pt x="890662" y="715209"/>
                  </a:lnTo>
                  <a:lnTo>
                    <a:pt x="862628" y="750522"/>
                  </a:lnTo>
                  <a:lnTo>
                    <a:pt x="831199" y="783097"/>
                  </a:lnTo>
                  <a:lnTo>
                    <a:pt x="796618" y="812703"/>
                  </a:lnTo>
                  <a:lnTo>
                    <a:pt x="759132" y="839110"/>
                  </a:lnTo>
                  <a:lnTo>
                    <a:pt x="718986" y="862086"/>
                  </a:lnTo>
                  <a:lnTo>
                    <a:pt x="676423" y="881401"/>
                  </a:lnTo>
                  <a:lnTo>
                    <a:pt x="631690" y="896826"/>
                  </a:lnTo>
                  <a:lnTo>
                    <a:pt x="585032" y="908129"/>
                  </a:lnTo>
                  <a:lnTo>
                    <a:pt x="536692" y="915079"/>
                  </a:lnTo>
                  <a:lnTo>
                    <a:pt x="486918" y="917448"/>
                  </a:lnTo>
                  <a:lnTo>
                    <a:pt x="437143" y="915079"/>
                  </a:lnTo>
                  <a:lnTo>
                    <a:pt x="388803" y="908129"/>
                  </a:lnTo>
                  <a:lnTo>
                    <a:pt x="342145" y="896826"/>
                  </a:lnTo>
                  <a:lnTo>
                    <a:pt x="297412" y="881401"/>
                  </a:lnTo>
                  <a:lnTo>
                    <a:pt x="254849" y="862086"/>
                  </a:lnTo>
                  <a:lnTo>
                    <a:pt x="214703" y="839110"/>
                  </a:lnTo>
                  <a:lnTo>
                    <a:pt x="177217" y="812703"/>
                  </a:lnTo>
                  <a:lnTo>
                    <a:pt x="142636" y="783097"/>
                  </a:lnTo>
                  <a:lnTo>
                    <a:pt x="111207" y="750522"/>
                  </a:lnTo>
                  <a:lnTo>
                    <a:pt x="83173" y="715209"/>
                  </a:lnTo>
                  <a:lnTo>
                    <a:pt x="58780" y="677387"/>
                  </a:lnTo>
                  <a:lnTo>
                    <a:pt x="38272" y="637287"/>
                  </a:lnTo>
                  <a:lnTo>
                    <a:pt x="21895" y="595141"/>
                  </a:lnTo>
                  <a:lnTo>
                    <a:pt x="9894" y="551178"/>
                  </a:lnTo>
                  <a:lnTo>
                    <a:pt x="2514" y="505628"/>
                  </a:lnTo>
                  <a:lnTo>
                    <a:pt x="0" y="458724"/>
                  </a:lnTo>
                  <a:close/>
                </a:path>
              </a:pathLst>
            </a:custGeom>
            <a:ln w="28575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600158" y="2817258"/>
              <a:ext cx="342900" cy="380365"/>
            </a:xfrm>
            <a:custGeom>
              <a:avLst/>
              <a:gdLst/>
              <a:ahLst/>
              <a:cxnLst/>
              <a:rect l="l" t="t" r="r" b="b"/>
              <a:pathLst>
                <a:path w="342900" h="380364">
                  <a:moveTo>
                    <a:pt x="29837" y="0"/>
                  </a:moveTo>
                  <a:lnTo>
                    <a:pt x="17211" y="25133"/>
                  </a:lnTo>
                  <a:lnTo>
                    <a:pt x="7839" y="52044"/>
                  </a:lnTo>
                  <a:lnTo>
                    <a:pt x="2007" y="80356"/>
                  </a:lnTo>
                  <a:lnTo>
                    <a:pt x="0" y="109692"/>
                  </a:lnTo>
                  <a:lnTo>
                    <a:pt x="4205" y="152453"/>
                  </a:lnTo>
                  <a:lnTo>
                    <a:pt x="16289" y="192468"/>
                  </a:lnTo>
                  <a:lnTo>
                    <a:pt x="35451" y="229144"/>
                  </a:lnTo>
                  <a:lnTo>
                    <a:pt x="60893" y="261890"/>
                  </a:lnTo>
                  <a:lnTo>
                    <a:pt x="2799" y="379842"/>
                  </a:lnTo>
                  <a:lnTo>
                    <a:pt x="53259" y="332244"/>
                  </a:lnTo>
                  <a:lnTo>
                    <a:pt x="73072" y="291755"/>
                  </a:lnTo>
                  <a:lnTo>
                    <a:pt x="96182" y="291755"/>
                  </a:lnTo>
                  <a:lnTo>
                    <a:pt x="217977" y="176869"/>
                  </a:lnTo>
                  <a:lnTo>
                    <a:pt x="202166" y="161956"/>
                  </a:lnTo>
                  <a:lnTo>
                    <a:pt x="218225" y="146449"/>
                  </a:lnTo>
                  <a:lnTo>
                    <a:pt x="185116" y="146449"/>
                  </a:lnTo>
                  <a:lnTo>
                    <a:pt x="79161" y="45941"/>
                  </a:lnTo>
                  <a:lnTo>
                    <a:pt x="339028" y="45941"/>
                  </a:lnTo>
                  <a:lnTo>
                    <a:pt x="340737" y="43554"/>
                  </a:lnTo>
                  <a:lnTo>
                    <a:pt x="342678" y="34455"/>
                  </a:lnTo>
                  <a:lnTo>
                    <a:pt x="340737" y="25357"/>
                  </a:lnTo>
                  <a:lnTo>
                    <a:pt x="339029" y="22973"/>
                  </a:lnTo>
                  <a:lnTo>
                    <a:pt x="54804" y="22973"/>
                  </a:lnTo>
                  <a:lnTo>
                    <a:pt x="29837" y="0"/>
                  </a:lnTo>
                  <a:close/>
                </a:path>
                <a:path w="342900" h="380364">
                  <a:moveTo>
                    <a:pt x="96182" y="291755"/>
                  </a:moveTo>
                  <a:lnTo>
                    <a:pt x="73072" y="291755"/>
                  </a:lnTo>
                  <a:lnTo>
                    <a:pt x="80371" y="306670"/>
                  </a:lnTo>
                  <a:lnTo>
                    <a:pt x="96182" y="291755"/>
                  </a:lnTo>
                  <a:close/>
                </a:path>
                <a:path w="342900" h="380364">
                  <a:moveTo>
                    <a:pt x="339028" y="45941"/>
                  </a:moveTo>
                  <a:lnTo>
                    <a:pt x="288026" y="45941"/>
                  </a:lnTo>
                  <a:lnTo>
                    <a:pt x="185116" y="146449"/>
                  </a:lnTo>
                  <a:lnTo>
                    <a:pt x="218225" y="146449"/>
                  </a:lnTo>
                  <a:lnTo>
                    <a:pt x="304468" y="63171"/>
                  </a:lnTo>
                  <a:lnTo>
                    <a:pt x="328825" y="63171"/>
                  </a:lnTo>
                  <a:lnTo>
                    <a:pt x="328825" y="57428"/>
                  </a:lnTo>
                  <a:lnTo>
                    <a:pt x="334914" y="51685"/>
                  </a:lnTo>
                  <a:lnTo>
                    <a:pt x="339028" y="45941"/>
                  </a:lnTo>
                  <a:close/>
                </a:path>
                <a:path w="342900" h="380364">
                  <a:moveTo>
                    <a:pt x="328825" y="63171"/>
                  </a:moveTo>
                  <a:lnTo>
                    <a:pt x="304468" y="63171"/>
                  </a:lnTo>
                  <a:lnTo>
                    <a:pt x="304468" y="95284"/>
                  </a:lnTo>
                  <a:lnTo>
                    <a:pt x="328825" y="72309"/>
                  </a:lnTo>
                  <a:lnTo>
                    <a:pt x="328825" y="63171"/>
                  </a:lnTo>
                  <a:close/>
                </a:path>
                <a:path w="342900" h="380364">
                  <a:moveTo>
                    <a:pt x="316646" y="9907"/>
                  </a:moveTo>
                  <a:lnTo>
                    <a:pt x="306998" y="11738"/>
                  </a:lnTo>
                  <a:lnTo>
                    <a:pt x="298378" y="17230"/>
                  </a:lnTo>
                  <a:lnTo>
                    <a:pt x="292289" y="22973"/>
                  </a:lnTo>
                  <a:lnTo>
                    <a:pt x="339029" y="22973"/>
                  </a:lnTo>
                  <a:lnTo>
                    <a:pt x="334914" y="17230"/>
                  </a:lnTo>
                  <a:lnTo>
                    <a:pt x="326294" y="11738"/>
                  </a:lnTo>
                  <a:lnTo>
                    <a:pt x="316646" y="9907"/>
                  </a:lnTo>
                  <a:close/>
                </a:path>
              </a:pathLst>
            </a:custGeom>
            <a:solidFill>
              <a:srgbClr val="1F222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8335518" y="2967354"/>
            <a:ext cx="2673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0" b="1">
                <a:solidFill>
                  <a:srgbClr val="1F2221"/>
                </a:solidFill>
                <a:latin typeface="Century Gothic"/>
                <a:cs typeface="Century Gothic"/>
              </a:rPr>
              <a:t>TIRE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8974963" y="2958465"/>
            <a:ext cx="2495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1F2221"/>
                </a:solidFill>
                <a:latin typeface="Century Gothic"/>
                <a:cs typeface="Century Gothic"/>
              </a:rPr>
              <a:t>EYE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9320910" y="2639782"/>
            <a:ext cx="1983739" cy="7143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6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Tire</a:t>
            </a:r>
            <a:r>
              <a:rPr dirty="0" sz="1100" spc="-25" b="1">
                <a:solidFill>
                  <a:srgbClr val="001A30"/>
                </a:solidFill>
                <a:latin typeface="Century Gothic"/>
                <a:cs typeface="Century Gothic"/>
              </a:rPr>
              <a:t> Eye</a:t>
            </a:r>
            <a:endParaRPr sz="1100">
              <a:latin typeface="Century Gothic"/>
              <a:cs typeface="Century Gothic"/>
            </a:endParaRPr>
          </a:p>
          <a:p>
            <a:pPr algn="just" marL="13970" marR="5080">
              <a:lnSpc>
                <a:spcPct val="100000"/>
              </a:lnSpc>
              <a:spcBef>
                <a:spcPts val="155"/>
              </a:spcBef>
            </a:pP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Improve</a:t>
            </a:r>
            <a:r>
              <a:rPr dirty="0" sz="105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customer</a:t>
            </a:r>
            <a:r>
              <a:rPr dirty="0" sz="105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satisfaction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by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locating</a:t>
            </a:r>
            <a:r>
              <a:rPr dirty="0" sz="1050" spc="-5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the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right</a:t>
            </a:r>
            <a:r>
              <a:rPr dirty="0" sz="105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tire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at</a:t>
            </a:r>
            <a:r>
              <a:rPr dirty="0" sz="1050" spc="-25">
                <a:solidFill>
                  <a:srgbClr val="001A30"/>
                </a:solidFill>
                <a:latin typeface="Century Gothic"/>
                <a:cs typeface="Century Gothic"/>
              </a:rPr>
              <a:t> the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closest</a:t>
            </a:r>
            <a:r>
              <a:rPr dirty="0" sz="105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location.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396240" y="3631691"/>
            <a:ext cx="935990" cy="908685"/>
            <a:chOff x="396240" y="3631691"/>
            <a:chExt cx="935990" cy="908685"/>
          </a:xfrm>
        </p:grpSpPr>
        <p:sp>
          <p:nvSpPr>
            <p:cNvPr id="62" name="object 62" descr=""/>
            <p:cNvSpPr/>
            <p:nvPr/>
          </p:nvSpPr>
          <p:spPr>
            <a:xfrm>
              <a:off x="415290" y="3650741"/>
              <a:ext cx="897890" cy="870585"/>
            </a:xfrm>
            <a:custGeom>
              <a:avLst/>
              <a:gdLst/>
              <a:ahLst/>
              <a:cxnLst/>
              <a:rect l="l" t="t" r="r" b="b"/>
              <a:pathLst>
                <a:path w="897890" h="870585">
                  <a:moveTo>
                    <a:pt x="448818" y="0"/>
                  </a:moveTo>
                  <a:lnTo>
                    <a:pt x="399913" y="2553"/>
                  </a:lnTo>
                  <a:lnTo>
                    <a:pt x="352535" y="10036"/>
                  </a:lnTo>
                  <a:lnTo>
                    <a:pt x="306955" y="22183"/>
                  </a:lnTo>
                  <a:lnTo>
                    <a:pt x="263449" y="38729"/>
                  </a:lnTo>
                  <a:lnTo>
                    <a:pt x="222289" y="59407"/>
                  </a:lnTo>
                  <a:lnTo>
                    <a:pt x="183750" y="83954"/>
                  </a:lnTo>
                  <a:lnTo>
                    <a:pt x="148105" y="112102"/>
                  </a:lnTo>
                  <a:lnTo>
                    <a:pt x="115629" y="143587"/>
                  </a:lnTo>
                  <a:lnTo>
                    <a:pt x="86594" y="178143"/>
                  </a:lnTo>
                  <a:lnTo>
                    <a:pt x="61276" y="215504"/>
                  </a:lnTo>
                  <a:lnTo>
                    <a:pt x="39946" y="255406"/>
                  </a:lnTo>
                  <a:lnTo>
                    <a:pt x="22880" y="297582"/>
                  </a:lnTo>
                  <a:lnTo>
                    <a:pt x="10351" y="341767"/>
                  </a:lnTo>
                  <a:lnTo>
                    <a:pt x="2633" y="387695"/>
                  </a:lnTo>
                  <a:lnTo>
                    <a:pt x="0" y="435101"/>
                  </a:lnTo>
                  <a:lnTo>
                    <a:pt x="2633" y="482508"/>
                  </a:lnTo>
                  <a:lnTo>
                    <a:pt x="10351" y="528436"/>
                  </a:lnTo>
                  <a:lnTo>
                    <a:pt x="22880" y="572621"/>
                  </a:lnTo>
                  <a:lnTo>
                    <a:pt x="39946" y="614797"/>
                  </a:lnTo>
                  <a:lnTo>
                    <a:pt x="61276" y="654699"/>
                  </a:lnTo>
                  <a:lnTo>
                    <a:pt x="86594" y="692060"/>
                  </a:lnTo>
                  <a:lnTo>
                    <a:pt x="115629" y="726616"/>
                  </a:lnTo>
                  <a:lnTo>
                    <a:pt x="148105" y="758101"/>
                  </a:lnTo>
                  <a:lnTo>
                    <a:pt x="183750" y="786249"/>
                  </a:lnTo>
                  <a:lnTo>
                    <a:pt x="222289" y="810796"/>
                  </a:lnTo>
                  <a:lnTo>
                    <a:pt x="263449" y="831474"/>
                  </a:lnTo>
                  <a:lnTo>
                    <a:pt x="306955" y="848020"/>
                  </a:lnTo>
                  <a:lnTo>
                    <a:pt x="352535" y="860167"/>
                  </a:lnTo>
                  <a:lnTo>
                    <a:pt x="399913" y="867650"/>
                  </a:lnTo>
                  <a:lnTo>
                    <a:pt x="448818" y="870203"/>
                  </a:lnTo>
                  <a:lnTo>
                    <a:pt x="497722" y="867650"/>
                  </a:lnTo>
                  <a:lnTo>
                    <a:pt x="545100" y="860167"/>
                  </a:lnTo>
                  <a:lnTo>
                    <a:pt x="590680" y="848020"/>
                  </a:lnTo>
                  <a:lnTo>
                    <a:pt x="634186" y="831474"/>
                  </a:lnTo>
                  <a:lnTo>
                    <a:pt x="675346" y="810796"/>
                  </a:lnTo>
                  <a:lnTo>
                    <a:pt x="713885" y="786249"/>
                  </a:lnTo>
                  <a:lnTo>
                    <a:pt x="749530" y="758101"/>
                  </a:lnTo>
                  <a:lnTo>
                    <a:pt x="782006" y="726616"/>
                  </a:lnTo>
                  <a:lnTo>
                    <a:pt x="811041" y="692060"/>
                  </a:lnTo>
                  <a:lnTo>
                    <a:pt x="836359" y="654699"/>
                  </a:lnTo>
                  <a:lnTo>
                    <a:pt x="857689" y="614797"/>
                  </a:lnTo>
                  <a:lnTo>
                    <a:pt x="874755" y="572621"/>
                  </a:lnTo>
                  <a:lnTo>
                    <a:pt x="887284" y="528436"/>
                  </a:lnTo>
                  <a:lnTo>
                    <a:pt x="895002" y="482508"/>
                  </a:lnTo>
                  <a:lnTo>
                    <a:pt x="897635" y="435101"/>
                  </a:lnTo>
                  <a:lnTo>
                    <a:pt x="895002" y="387695"/>
                  </a:lnTo>
                  <a:lnTo>
                    <a:pt x="887284" y="341767"/>
                  </a:lnTo>
                  <a:lnTo>
                    <a:pt x="874755" y="297582"/>
                  </a:lnTo>
                  <a:lnTo>
                    <a:pt x="857689" y="255406"/>
                  </a:lnTo>
                  <a:lnTo>
                    <a:pt x="836359" y="215504"/>
                  </a:lnTo>
                  <a:lnTo>
                    <a:pt x="811041" y="178143"/>
                  </a:lnTo>
                  <a:lnTo>
                    <a:pt x="782006" y="143587"/>
                  </a:lnTo>
                  <a:lnTo>
                    <a:pt x="749530" y="112102"/>
                  </a:lnTo>
                  <a:lnTo>
                    <a:pt x="713885" y="83954"/>
                  </a:lnTo>
                  <a:lnTo>
                    <a:pt x="675346" y="59407"/>
                  </a:lnTo>
                  <a:lnTo>
                    <a:pt x="634186" y="38729"/>
                  </a:lnTo>
                  <a:lnTo>
                    <a:pt x="590680" y="22183"/>
                  </a:lnTo>
                  <a:lnTo>
                    <a:pt x="545100" y="10036"/>
                  </a:lnTo>
                  <a:lnTo>
                    <a:pt x="497722" y="2553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15290" y="3650741"/>
              <a:ext cx="897890" cy="870585"/>
            </a:xfrm>
            <a:custGeom>
              <a:avLst/>
              <a:gdLst/>
              <a:ahLst/>
              <a:cxnLst/>
              <a:rect l="l" t="t" r="r" b="b"/>
              <a:pathLst>
                <a:path w="897890" h="870585">
                  <a:moveTo>
                    <a:pt x="0" y="435101"/>
                  </a:moveTo>
                  <a:lnTo>
                    <a:pt x="2633" y="387695"/>
                  </a:lnTo>
                  <a:lnTo>
                    <a:pt x="10351" y="341767"/>
                  </a:lnTo>
                  <a:lnTo>
                    <a:pt x="22880" y="297582"/>
                  </a:lnTo>
                  <a:lnTo>
                    <a:pt x="39946" y="255406"/>
                  </a:lnTo>
                  <a:lnTo>
                    <a:pt x="61276" y="215504"/>
                  </a:lnTo>
                  <a:lnTo>
                    <a:pt x="86594" y="178143"/>
                  </a:lnTo>
                  <a:lnTo>
                    <a:pt x="115629" y="143587"/>
                  </a:lnTo>
                  <a:lnTo>
                    <a:pt x="148105" y="112102"/>
                  </a:lnTo>
                  <a:lnTo>
                    <a:pt x="183750" y="83954"/>
                  </a:lnTo>
                  <a:lnTo>
                    <a:pt x="222289" y="59407"/>
                  </a:lnTo>
                  <a:lnTo>
                    <a:pt x="263449" y="38729"/>
                  </a:lnTo>
                  <a:lnTo>
                    <a:pt x="306955" y="22183"/>
                  </a:lnTo>
                  <a:lnTo>
                    <a:pt x="352535" y="10036"/>
                  </a:lnTo>
                  <a:lnTo>
                    <a:pt x="399913" y="2553"/>
                  </a:lnTo>
                  <a:lnTo>
                    <a:pt x="448818" y="0"/>
                  </a:lnTo>
                  <a:lnTo>
                    <a:pt x="497722" y="2553"/>
                  </a:lnTo>
                  <a:lnTo>
                    <a:pt x="545100" y="10036"/>
                  </a:lnTo>
                  <a:lnTo>
                    <a:pt x="590680" y="22183"/>
                  </a:lnTo>
                  <a:lnTo>
                    <a:pt x="634186" y="38729"/>
                  </a:lnTo>
                  <a:lnTo>
                    <a:pt x="675346" y="59407"/>
                  </a:lnTo>
                  <a:lnTo>
                    <a:pt x="713885" y="83954"/>
                  </a:lnTo>
                  <a:lnTo>
                    <a:pt x="749530" y="112102"/>
                  </a:lnTo>
                  <a:lnTo>
                    <a:pt x="782006" y="143587"/>
                  </a:lnTo>
                  <a:lnTo>
                    <a:pt x="811041" y="178143"/>
                  </a:lnTo>
                  <a:lnTo>
                    <a:pt x="836359" y="215504"/>
                  </a:lnTo>
                  <a:lnTo>
                    <a:pt x="857689" y="255406"/>
                  </a:lnTo>
                  <a:lnTo>
                    <a:pt x="874755" y="297582"/>
                  </a:lnTo>
                  <a:lnTo>
                    <a:pt x="887284" y="341767"/>
                  </a:lnTo>
                  <a:lnTo>
                    <a:pt x="895002" y="387695"/>
                  </a:lnTo>
                  <a:lnTo>
                    <a:pt x="897635" y="435101"/>
                  </a:lnTo>
                  <a:lnTo>
                    <a:pt x="895002" y="482508"/>
                  </a:lnTo>
                  <a:lnTo>
                    <a:pt x="887284" y="528436"/>
                  </a:lnTo>
                  <a:lnTo>
                    <a:pt x="874755" y="572621"/>
                  </a:lnTo>
                  <a:lnTo>
                    <a:pt x="857689" y="614797"/>
                  </a:lnTo>
                  <a:lnTo>
                    <a:pt x="836359" y="654699"/>
                  </a:lnTo>
                  <a:lnTo>
                    <a:pt x="811041" y="692060"/>
                  </a:lnTo>
                  <a:lnTo>
                    <a:pt x="782006" y="726616"/>
                  </a:lnTo>
                  <a:lnTo>
                    <a:pt x="749530" y="758101"/>
                  </a:lnTo>
                  <a:lnTo>
                    <a:pt x="713885" y="786249"/>
                  </a:lnTo>
                  <a:lnTo>
                    <a:pt x="675346" y="810796"/>
                  </a:lnTo>
                  <a:lnTo>
                    <a:pt x="634186" y="831474"/>
                  </a:lnTo>
                  <a:lnTo>
                    <a:pt x="590680" y="848020"/>
                  </a:lnTo>
                  <a:lnTo>
                    <a:pt x="545100" y="860167"/>
                  </a:lnTo>
                  <a:lnTo>
                    <a:pt x="497722" y="867650"/>
                  </a:lnTo>
                  <a:lnTo>
                    <a:pt x="448818" y="870203"/>
                  </a:lnTo>
                  <a:lnTo>
                    <a:pt x="399913" y="867650"/>
                  </a:lnTo>
                  <a:lnTo>
                    <a:pt x="352535" y="860167"/>
                  </a:lnTo>
                  <a:lnTo>
                    <a:pt x="306955" y="848020"/>
                  </a:lnTo>
                  <a:lnTo>
                    <a:pt x="263449" y="831474"/>
                  </a:lnTo>
                  <a:lnTo>
                    <a:pt x="222289" y="810796"/>
                  </a:lnTo>
                  <a:lnTo>
                    <a:pt x="183750" y="786249"/>
                  </a:lnTo>
                  <a:lnTo>
                    <a:pt x="148105" y="758101"/>
                  </a:lnTo>
                  <a:lnTo>
                    <a:pt x="115629" y="726616"/>
                  </a:lnTo>
                  <a:lnTo>
                    <a:pt x="86594" y="692060"/>
                  </a:lnTo>
                  <a:lnTo>
                    <a:pt x="61276" y="654699"/>
                  </a:lnTo>
                  <a:lnTo>
                    <a:pt x="39946" y="614797"/>
                  </a:lnTo>
                  <a:lnTo>
                    <a:pt x="22880" y="572621"/>
                  </a:lnTo>
                  <a:lnTo>
                    <a:pt x="10351" y="528436"/>
                  </a:lnTo>
                  <a:lnTo>
                    <a:pt x="2633" y="482508"/>
                  </a:lnTo>
                  <a:lnTo>
                    <a:pt x="0" y="435101"/>
                  </a:lnTo>
                  <a:close/>
                </a:path>
              </a:pathLst>
            </a:custGeom>
            <a:ln w="38100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608" y="4151375"/>
              <a:ext cx="350520" cy="323088"/>
            </a:xfrm>
            <a:prstGeom prst="rect">
              <a:avLst/>
            </a:prstGeom>
          </p:spPr>
        </p:pic>
      </p:grpSp>
      <p:sp>
        <p:nvSpPr>
          <p:cNvPr id="65" name="object 65" descr=""/>
          <p:cNvSpPr txBox="1"/>
          <p:nvPr/>
        </p:nvSpPr>
        <p:spPr>
          <a:xfrm>
            <a:off x="581964" y="3711955"/>
            <a:ext cx="5327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MARKET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46912" y="3872229"/>
            <a:ext cx="60452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INTEL PLANNER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387602" y="3797249"/>
            <a:ext cx="2196465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Enhance</a:t>
            </a:r>
            <a:r>
              <a:rPr dirty="0" sz="1050" spc="-6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sales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strategies</a:t>
            </a:r>
            <a:r>
              <a:rPr dirty="0" sz="1050" spc="-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based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on</a:t>
            </a:r>
            <a:r>
              <a:rPr dirty="0" sz="105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market</a:t>
            </a:r>
            <a:r>
              <a:rPr dirty="0" sz="105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signals</a:t>
            </a:r>
            <a:r>
              <a:rPr dirty="0" sz="105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5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actionable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insights</a:t>
            </a:r>
            <a:r>
              <a:rPr dirty="0" sz="105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provided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in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an</a:t>
            </a:r>
            <a:r>
              <a:rPr dirty="0" sz="1050" spc="-1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easy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5">
                <a:solidFill>
                  <a:srgbClr val="001A30"/>
                </a:solidFill>
                <a:latin typeface="Century Gothic"/>
                <a:cs typeface="Century Gothic"/>
              </a:rPr>
              <a:t>to</a:t>
            </a:r>
            <a:r>
              <a:rPr dirty="0" sz="1050" spc="50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use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dashboard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378966" y="3601923"/>
            <a:ext cx="13735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Market</a:t>
            </a:r>
            <a:r>
              <a:rPr dirty="0" sz="11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Intel</a:t>
            </a:r>
            <a:r>
              <a:rPr dirty="0" sz="11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Planner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8234171" y="1443227"/>
            <a:ext cx="992505" cy="943610"/>
            <a:chOff x="8234171" y="1443227"/>
            <a:chExt cx="992505" cy="943610"/>
          </a:xfrm>
        </p:grpSpPr>
        <p:sp>
          <p:nvSpPr>
            <p:cNvPr id="70" name="object 70" descr=""/>
            <p:cNvSpPr/>
            <p:nvPr/>
          </p:nvSpPr>
          <p:spPr>
            <a:xfrm>
              <a:off x="8246363" y="1461515"/>
              <a:ext cx="962025" cy="902335"/>
            </a:xfrm>
            <a:custGeom>
              <a:avLst/>
              <a:gdLst/>
              <a:ahLst/>
              <a:cxnLst/>
              <a:rect l="l" t="t" r="r" b="b"/>
              <a:pathLst>
                <a:path w="962025" h="902335">
                  <a:moveTo>
                    <a:pt x="480821" y="0"/>
                  </a:moveTo>
                  <a:lnTo>
                    <a:pt x="431659" y="2328"/>
                  </a:lnTo>
                  <a:lnTo>
                    <a:pt x="383917" y="9163"/>
                  </a:lnTo>
                  <a:lnTo>
                    <a:pt x="337837" y="20277"/>
                  </a:lnTo>
                  <a:lnTo>
                    <a:pt x="293661" y="35444"/>
                  </a:lnTo>
                  <a:lnTo>
                    <a:pt x="251630" y="54438"/>
                  </a:lnTo>
                  <a:lnTo>
                    <a:pt x="211987" y="77031"/>
                  </a:lnTo>
                  <a:lnTo>
                    <a:pt x="174971" y="102998"/>
                  </a:lnTo>
                  <a:lnTo>
                    <a:pt x="140827" y="132111"/>
                  </a:lnTo>
                  <a:lnTo>
                    <a:pt x="109794" y="164144"/>
                  </a:lnTo>
                  <a:lnTo>
                    <a:pt x="82115" y="198871"/>
                  </a:lnTo>
                  <a:lnTo>
                    <a:pt x="58031" y="236065"/>
                  </a:lnTo>
                  <a:lnTo>
                    <a:pt x="37784" y="275498"/>
                  </a:lnTo>
                  <a:lnTo>
                    <a:pt x="21616" y="316946"/>
                  </a:lnTo>
                  <a:lnTo>
                    <a:pt x="9768" y="360180"/>
                  </a:lnTo>
                  <a:lnTo>
                    <a:pt x="2482" y="404975"/>
                  </a:lnTo>
                  <a:lnTo>
                    <a:pt x="0" y="451104"/>
                  </a:lnTo>
                  <a:lnTo>
                    <a:pt x="2482" y="497232"/>
                  </a:lnTo>
                  <a:lnTo>
                    <a:pt x="9768" y="542027"/>
                  </a:lnTo>
                  <a:lnTo>
                    <a:pt x="21616" y="585261"/>
                  </a:lnTo>
                  <a:lnTo>
                    <a:pt x="37784" y="626709"/>
                  </a:lnTo>
                  <a:lnTo>
                    <a:pt x="58031" y="666142"/>
                  </a:lnTo>
                  <a:lnTo>
                    <a:pt x="82115" y="703336"/>
                  </a:lnTo>
                  <a:lnTo>
                    <a:pt x="109794" y="738063"/>
                  </a:lnTo>
                  <a:lnTo>
                    <a:pt x="140827" y="770096"/>
                  </a:lnTo>
                  <a:lnTo>
                    <a:pt x="174971" y="799209"/>
                  </a:lnTo>
                  <a:lnTo>
                    <a:pt x="211987" y="825176"/>
                  </a:lnTo>
                  <a:lnTo>
                    <a:pt x="251630" y="847769"/>
                  </a:lnTo>
                  <a:lnTo>
                    <a:pt x="293661" y="866763"/>
                  </a:lnTo>
                  <a:lnTo>
                    <a:pt x="337837" y="881930"/>
                  </a:lnTo>
                  <a:lnTo>
                    <a:pt x="383917" y="893044"/>
                  </a:lnTo>
                  <a:lnTo>
                    <a:pt x="431659" y="899879"/>
                  </a:lnTo>
                  <a:lnTo>
                    <a:pt x="480821" y="902208"/>
                  </a:lnTo>
                  <a:lnTo>
                    <a:pt x="529984" y="899879"/>
                  </a:lnTo>
                  <a:lnTo>
                    <a:pt x="577726" y="893044"/>
                  </a:lnTo>
                  <a:lnTo>
                    <a:pt x="623806" y="881930"/>
                  </a:lnTo>
                  <a:lnTo>
                    <a:pt x="667982" y="866763"/>
                  </a:lnTo>
                  <a:lnTo>
                    <a:pt x="710013" y="847769"/>
                  </a:lnTo>
                  <a:lnTo>
                    <a:pt x="749656" y="825176"/>
                  </a:lnTo>
                  <a:lnTo>
                    <a:pt x="786672" y="799209"/>
                  </a:lnTo>
                  <a:lnTo>
                    <a:pt x="820816" y="770096"/>
                  </a:lnTo>
                  <a:lnTo>
                    <a:pt x="851849" y="738063"/>
                  </a:lnTo>
                  <a:lnTo>
                    <a:pt x="879528" y="703336"/>
                  </a:lnTo>
                  <a:lnTo>
                    <a:pt x="903612" y="666142"/>
                  </a:lnTo>
                  <a:lnTo>
                    <a:pt x="923859" y="626709"/>
                  </a:lnTo>
                  <a:lnTo>
                    <a:pt x="940027" y="585261"/>
                  </a:lnTo>
                  <a:lnTo>
                    <a:pt x="951875" y="542027"/>
                  </a:lnTo>
                  <a:lnTo>
                    <a:pt x="959161" y="497232"/>
                  </a:lnTo>
                  <a:lnTo>
                    <a:pt x="961643" y="451104"/>
                  </a:lnTo>
                  <a:lnTo>
                    <a:pt x="959161" y="404975"/>
                  </a:lnTo>
                  <a:lnTo>
                    <a:pt x="951875" y="360180"/>
                  </a:lnTo>
                  <a:lnTo>
                    <a:pt x="940027" y="316946"/>
                  </a:lnTo>
                  <a:lnTo>
                    <a:pt x="923859" y="275498"/>
                  </a:lnTo>
                  <a:lnTo>
                    <a:pt x="903612" y="236065"/>
                  </a:lnTo>
                  <a:lnTo>
                    <a:pt x="879528" y="198871"/>
                  </a:lnTo>
                  <a:lnTo>
                    <a:pt x="851849" y="164144"/>
                  </a:lnTo>
                  <a:lnTo>
                    <a:pt x="820816" y="132111"/>
                  </a:lnTo>
                  <a:lnTo>
                    <a:pt x="786672" y="102998"/>
                  </a:lnTo>
                  <a:lnTo>
                    <a:pt x="749656" y="77031"/>
                  </a:lnTo>
                  <a:lnTo>
                    <a:pt x="710013" y="54438"/>
                  </a:lnTo>
                  <a:lnTo>
                    <a:pt x="667982" y="35444"/>
                  </a:lnTo>
                  <a:lnTo>
                    <a:pt x="623806" y="20277"/>
                  </a:lnTo>
                  <a:lnTo>
                    <a:pt x="577726" y="9163"/>
                  </a:lnTo>
                  <a:lnTo>
                    <a:pt x="529984" y="2328"/>
                  </a:lnTo>
                  <a:lnTo>
                    <a:pt x="480821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246363" y="1461515"/>
              <a:ext cx="962025" cy="902335"/>
            </a:xfrm>
            <a:custGeom>
              <a:avLst/>
              <a:gdLst/>
              <a:ahLst/>
              <a:cxnLst/>
              <a:rect l="l" t="t" r="r" b="b"/>
              <a:pathLst>
                <a:path w="962025" h="902335">
                  <a:moveTo>
                    <a:pt x="0" y="451104"/>
                  </a:moveTo>
                  <a:lnTo>
                    <a:pt x="2482" y="404975"/>
                  </a:lnTo>
                  <a:lnTo>
                    <a:pt x="9768" y="360180"/>
                  </a:lnTo>
                  <a:lnTo>
                    <a:pt x="21616" y="316946"/>
                  </a:lnTo>
                  <a:lnTo>
                    <a:pt x="37784" y="275498"/>
                  </a:lnTo>
                  <a:lnTo>
                    <a:pt x="58031" y="236065"/>
                  </a:lnTo>
                  <a:lnTo>
                    <a:pt x="82115" y="198871"/>
                  </a:lnTo>
                  <a:lnTo>
                    <a:pt x="109794" y="164144"/>
                  </a:lnTo>
                  <a:lnTo>
                    <a:pt x="140827" y="132111"/>
                  </a:lnTo>
                  <a:lnTo>
                    <a:pt x="174971" y="102998"/>
                  </a:lnTo>
                  <a:lnTo>
                    <a:pt x="211987" y="77031"/>
                  </a:lnTo>
                  <a:lnTo>
                    <a:pt x="251630" y="54438"/>
                  </a:lnTo>
                  <a:lnTo>
                    <a:pt x="293661" y="35444"/>
                  </a:lnTo>
                  <a:lnTo>
                    <a:pt x="337837" y="20277"/>
                  </a:lnTo>
                  <a:lnTo>
                    <a:pt x="383917" y="9163"/>
                  </a:lnTo>
                  <a:lnTo>
                    <a:pt x="431659" y="2328"/>
                  </a:lnTo>
                  <a:lnTo>
                    <a:pt x="480821" y="0"/>
                  </a:lnTo>
                  <a:lnTo>
                    <a:pt x="529984" y="2328"/>
                  </a:lnTo>
                  <a:lnTo>
                    <a:pt x="577726" y="9163"/>
                  </a:lnTo>
                  <a:lnTo>
                    <a:pt x="623806" y="20277"/>
                  </a:lnTo>
                  <a:lnTo>
                    <a:pt x="667982" y="35444"/>
                  </a:lnTo>
                  <a:lnTo>
                    <a:pt x="710013" y="54438"/>
                  </a:lnTo>
                  <a:lnTo>
                    <a:pt x="749656" y="77031"/>
                  </a:lnTo>
                  <a:lnTo>
                    <a:pt x="786672" y="102998"/>
                  </a:lnTo>
                  <a:lnTo>
                    <a:pt x="820816" y="132111"/>
                  </a:lnTo>
                  <a:lnTo>
                    <a:pt x="851849" y="164144"/>
                  </a:lnTo>
                  <a:lnTo>
                    <a:pt x="879528" y="198871"/>
                  </a:lnTo>
                  <a:lnTo>
                    <a:pt x="903612" y="236065"/>
                  </a:lnTo>
                  <a:lnTo>
                    <a:pt x="923859" y="275498"/>
                  </a:lnTo>
                  <a:lnTo>
                    <a:pt x="940027" y="316946"/>
                  </a:lnTo>
                  <a:lnTo>
                    <a:pt x="951875" y="360180"/>
                  </a:lnTo>
                  <a:lnTo>
                    <a:pt x="959161" y="404975"/>
                  </a:lnTo>
                  <a:lnTo>
                    <a:pt x="961643" y="451104"/>
                  </a:lnTo>
                  <a:lnTo>
                    <a:pt x="959161" y="497232"/>
                  </a:lnTo>
                  <a:lnTo>
                    <a:pt x="951875" y="542027"/>
                  </a:lnTo>
                  <a:lnTo>
                    <a:pt x="940027" y="585261"/>
                  </a:lnTo>
                  <a:lnTo>
                    <a:pt x="923859" y="626709"/>
                  </a:lnTo>
                  <a:lnTo>
                    <a:pt x="903612" y="666142"/>
                  </a:lnTo>
                  <a:lnTo>
                    <a:pt x="879528" y="703336"/>
                  </a:lnTo>
                  <a:lnTo>
                    <a:pt x="851849" y="738063"/>
                  </a:lnTo>
                  <a:lnTo>
                    <a:pt x="820816" y="770096"/>
                  </a:lnTo>
                  <a:lnTo>
                    <a:pt x="786672" y="799209"/>
                  </a:lnTo>
                  <a:lnTo>
                    <a:pt x="749656" y="825176"/>
                  </a:lnTo>
                  <a:lnTo>
                    <a:pt x="710013" y="847769"/>
                  </a:lnTo>
                  <a:lnTo>
                    <a:pt x="667982" y="866763"/>
                  </a:lnTo>
                  <a:lnTo>
                    <a:pt x="623806" y="881930"/>
                  </a:lnTo>
                  <a:lnTo>
                    <a:pt x="577726" y="893044"/>
                  </a:lnTo>
                  <a:lnTo>
                    <a:pt x="529984" y="899879"/>
                  </a:lnTo>
                  <a:lnTo>
                    <a:pt x="480821" y="902208"/>
                  </a:lnTo>
                  <a:lnTo>
                    <a:pt x="431659" y="899879"/>
                  </a:lnTo>
                  <a:lnTo>
                    <a:pt x="383917" y="893044"/>
                  </a:lnTo>
                  <a:lnTo>
                    <a:pt x="337837" y="881930"/>
                  </a:lnTo>
                  <a:lnTo>
                    <a:pt x="293661" y="866763"/>
                  </a:lnTo>
                  <a:lnTo>
                    <a:pt x="251630" y="847769"/>
                  </a:lnTo>
                  <a:lnTo>
                    <a:pt x="211987" y="825176"/>
                  </a:lnTo>
                  <a:lnTo>
                    <a:pt x="174971" y="799209"/>
                  </a:lnTo>
                  <a:lnTo>
                    <a:pt x="140827" y="770096"/>
                  </a:lnTo>
                  <a:lnTo>
                    <a:pt x="109794" y="738063"/>
                  </a:lnTo>
                  <a:lnTo>
                    <a:pt x="82115" y="703336"/>
                  </a:lnTo>
                  <a:lnTo>
                    <a:pt x="58031" y="666142"/>
                  </a:lnTo>
                  <a:lnTo>
                    <a:pt x="37784" y="626709"/>
                  </a:lnTo>
                  <a:lnTo>
                    <a:pt x="21616" y="585261"/>
                  </a:lnTo>
                  <a:lnTo>
                    <a:pt x="9768" y="542027"/>
                  </a:lnTo>
                  <a:lnTo>
                    <a:pt x="2482" y="497232"/>
                  </a:lnTo>
                  <a:lnTo>
                    <a:pt x="0" y="45110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528353" y="1674875"/>
              <a:ext cx="399415" cy="396240"/>
            </a:xfrm>
            <a:custGeom>
              <a:avLst/>
              <a:gdLst/>
              <a:ahLst/>
              <a:cxnLst/>
              <a:rect l="l" t="t" r="r" b="b"/>
              <a:pathLst>
                <a:path w="399415" h="396239">
                  <a:moveTo>
                    <a:pt x="270968" y="234823"/>
                  </a:moveTo>
                  <a:lnTo>
                    <a:pt x="270714" y="235331"/>
                  </a:lnTo>
                  <a:lnTo>
                    <a:pt x="270714" y="235838"/>
                  </a:lnTo>
                  <a:lnTo>
                    <a:pt x="221819" y="314578"/>
                  </a:lnTo>
                  <a:lnTo>
                    <a:pt x="221819" y="316484"/>
                  </a:lnTo>
                  <a:lnTo>
                    <a:pt x="224359" y="320294"/>
                  </a:lnTo>
                  <a:lnTo>
                    <a:pt x="226645" y="324103"/>
                  </a:lnTo>
                  <a:lnTo>
                    <a:pt x="229185" y="327787"/>
                  </a:lnTo>
                  <a:lnTo>
                    <a:pt x="239352" y="344818"/>
                  </a:lnTo>
                  <a:lnTo>
                    <a:pt x="250664" y="363380"/>
                  </a:lnTo>
                  <a:lnTo>
                    <a:pt x="260153" y="378757"/>
                  </a:lnTo>
                  <a:lnTo>
                    <a:pt x="270714" y="395732"/>
                  </a:lnTo>
                  <a:lnTo>
                    <a:pt x="270714" y="396239"/>
                  </a:lnTo>
                  <a:lnTo>
                    <a:pt x="270968" y="396239"/>
                  </a:lnTo>
                  <a:lnTo>
                    <a:pt x="270968" y="363220"/>
                  </a:lnTo>
                  <a:lnTo>
                    <a:pt x="332690" y="363220"/>
                  </a:lnTo>
                  <a:lnTo>
                    <a:pt x="340056" y="358901"/>
                  </a:lnTo>
                  <a:lnTo>
                    <a:pt x="344755" y="350900"/>
                  </a:lnTo>
                  <a:lnTo>
                    <a:pt x="348408" y="344761"/>
                  </a:lnTo>
                  <a:lnTo>
                    <a:pt x="355614" y="332416"/>
                  </a:lnTo>
                  <a:lnTo>
                    <a:pt x="388237" y="277096"/>
                  </a:lnTo>
                  <a:lnTo>
                    <a:pt x="393402" y="268477"/>
                  </a:lnTo>
                  <a:lnTo>
                    <a:pt x="270968" y="268477"/>
                  </a:lnTo>
                  <a:lnTo>
                    <a:pt x="270968" y="234823"/>
                  </a:lnTo>
                  <a:close/>
                </a:path>
                <a:path w="399415" h="396239">
                  <a:moveTo>
                    <a:pt x="323673" y="363220"/>
                  </a:moveTo>
                  <a:lnTo>
                    <a:pt x="272492" y="363220"/>
                  </a:lnTo>
                  <a:lnTo>
                    <a:pt x="310925" y="363380"/>
                  </a:lnTo>
                  <a:lnTo>
                    <a:pt x="323673" y="363220"/>
                  </a:lnTo>
                  <a:close/>
                </a:path>
                <a:path w="399415" h="396239">
                  <a:moveTo>
                    <a:pt x="399238" y="258445"/>
                  </a:moveTo>
                  <a:lnTo>
                    <a:pt x="398222" y="258445"/>
                  </a:lnTo>
                  <a:lnTo>
                    <a:pt x="391241" y="262852"/>
                  </a:lnTo>
                  <a:lnTo>
                    <a:pt x="383808" y="265985"/>
                  </a:lnTo>
                  <a:lnTo>
                    <a:pt x="375898" y="267856"/>
                  </a:lnTo>
                  <a:lnTo>
                    <a:pt x="367488" y="268477"/>
                  </a:lnTo>
                  <a:lnTo>
                    <a:pt x="393402" y="268477"/>
                  </a:lnTo>
                  <a:lnTo>
                    <a:pt x="397968" y="260858"/>
                  </a:lnTo>
                  <a:lnTo>
                    <a:pt x="398222" y="259969"/>
                  </a:lnTo>
                  <a:lnTo>
                    <a:pt x="398730" y="259461"/>
                  </a:lnTo>
                  <a:lnTo>
                    <a:pt x="399238" y="258445"/>
                  </a:lnTo>
                  <a:close/>
                </a:path>
                <a:path w="399415" h="396239">
                  <a:moveTo>
                    <a:pt x="96343" y="142494"/>
                  </a:moveTo>
                  <a:lnTo>
                    <a:pt x="85294" y="142494"/>
                  </a:lnTo>
                  <a:lnTo>
                    <a:pt x="204" y="144525"/>
                  </a:lnTo>
                  <a:lnTo>
                    <a:pt x="7515" y="148472"/>
                  </a:lnTo>
                  <a:lnTo>
                    <a:pt x="29160" y="160527"/>
                  </a:lnTo>
                  <a:lnTo>
                    <a:pt x="29160" y="161036"/>
                  </a:lnTo>
                  <a:lnTo>
                    <a:pt x="28652" y="161544"/>
                  </a:lnTo>
                  <a:lnTo>
                    <a:pt x="22326" y="172414"/>
                  </a:lnTo>
                  <a:lnTo>
                    <a:pt x="3252" y="205739"/>
                  </a:lnTo>
                  <a:lnTo>
                    <a:pt x="2236" y="207010"/>
                  </a:lnTo>
                  <a:lnTo>
                    <a:pt x="1220" y="209041"/>
                  </a:lnTo>
                  <a:lnTo>
                    <a:pt x="712" y="211327"/>
                  </a:lnTo>
                  <a:lnTo>
                    <a:pt x="204" y="212851"/>
                  </a:lnTo>
                  <a:lnTo>
                    <a:pt x="0" y="213772"/>
                  </a:lnTo>
                  <a:lnTo>
                    <a:pt x="16403" y="251773"/>
                  </a:lnTo>
                  <a:lnTo>
                    <a:pt x="43624" y="297755"/>
                  </a:lnTo>
                  <a:lnTo>
                    <a:pt x="57354" y="320675"/>
                  </a:lnTo>
                  <a:lnTo>
                    <a:pt x="57608" y="321183"/>
                  </a:lnTo>
                  <a:lnTo>
                    <a:pt x="57608" y="314451"/>
                  </a:lnTo>
                  <a:lnTo>
                    <a:pt x="101332" y="228290"/>
                  </a:lnTo>
                  <a:lnTo>
                    <a:pt x="113234" y="208534"/>
                  </a:lnTo>
                  <a:lnTo>
                    <a:pt x="133905" y="208534"/>
                  </a:lnTo>
                  <a:lnTo>
                    <a:pt x="126823" y="195834"/>
                  </a:lnTo>
                  <a:lnTo>
                    <a:pt x="119229" y="182649"/>
                  </a:lnTo>
                  <a:lnTo>
                    <a:pt x="111694" y="169417"/>
                  </a:lnTo>
                  <a:lnTo>
                    <a:pt x="104231" y="156186"/>
                  </a:lnTo>
                  <a:lnTo>
                    <a:pt x="96851" y="143001"/>
                  </a:lnTo>
                  <a:lnTo>
                    <a:pt x="96343" y="142494"/>
                  </a:lnTo>
                  <a:close/>
                </a:path>
                <a:path w="399415" h="396239">
                  <a:moveTo>
                    <a:pt x="133905" y="208534"/>
                  </a:moveTo>
                  <a:lnTo>
                    <a:pt x="113234" y="208534"/>
                  </a:lnTo>
                  <a:lnTo>
                    <a:pt x="120616" y="212506"/>
                  </a:lnTo>
                  <a:lnTo>
                    <a:pt x="143333" y="225044"/>
                  </a:lnTo>
                  <a:lnTo>
                    <a:pt x="141271" y="221587"/>
                  </a:lnTo>
                  <a:lnTo>
                    <a:pt x="136840" y="213772"/>
                  </a:lnTo>
                  <a:lnTo>
                    <a:pt x="133905" y="208534"/>
                  </a:lnTo>
                  <a:close/>
                </a:path>
                <a:path w="399415" h="396239">
                  <a:moveTo>
                    <a:pt x="286589" y="508"/>
                  </a:moveTo>
                  <a:lnTo>
                    <a:pt x="173051" y="508"/>
                  </a:lnTo>
                  <a:lnTo>
                    <a:pt x="173559" y="1015"/>
                  </a:lnTo>
                  <a:lnTo>
                    <a:pt x="175591" y="2032"/>
                  </a:lnTo>
                  <a:lnTo>
                    <a:pt x="177877" y="2794"/>
                  </a:lnTo>
                  <a:lnTo>
                    <a:pt x="180036" y="4190"/>
                  </a:lnTo>
                  <a:lnTo>
                    <a:pt x="223216" y="66675"/>
                  </a:lnTo>
                  <a:lnTo>
                    <a:pt x="228657" y="75545"/>
                  </a:lnTo>
                  <a:lnTo>
                    <a:pt x="234075" y="84582"/>
                  </a:lnTo>
                  <a:lnTo>
                    <a:pt x="239397" y="93714"/>
                  </a:lnTo>
                  <a:lnTo>
                    <a:pt x="244552" y="102870"/>
                  </a:lnTo>
                  <a:lnTo>
                    <a:pt x="245060" y="102870"/>
                  </a:lnTo>
                  <a:lnTo>
                    <a:pt x="245060" y="103377"/>
                  </a:lnTo>
                  <a:lnTo>
                    <a:pt x="245568" y="103886"/>
                  </a:lnTo>
                  <a:lnTo>
                    <a:pt x="216104" y="119887"/>
                  </a:lnTo>
                  <a:lnTo>
                    <a:pt x="217374" y="120396"/>
                  </a:lnTo>
                  <a:lnTo>
                    <a:pt x="219406" y="120396"/>
                  </a:lnTo>
                  <a:lnTo>
                    <a:pt x="310592" y="121920"/>
                  </a:lnTo>
                  <a:lnTo>
                    <a:pt x="311608" y="121920"/>
                  </a:lnTo>
                  <a:lnTo>
                    <a:pt x="312370" y="120396"/>
                  </a:lnTo>
                  <a:lnTo>
                    <a:pt x="345263" y="62991"/>
                  </a:lnTo>
                  <a:lnTo>
                    <a:pt x="348210" y="57372"/>
                  </a:lnTo>
                  <a:lnTo>
                    <a:pt x="348753" y="56387"/>
                  </a:lnTo>
                  <a:lnTo>
                    <a:pt x="329388" y="56387"/>
                  </a:lnTo>
                  <a:lnTo>
                    <a:pt x="329388" y="55879"/>
                  </a:lnTo>
                  <a:lnTo>
                    <a:pt x="328880" y="55499"/>
                  </a:lnTo>
                  <a:lnTo>
                    <a:pt x="322350" y="44588"/>
                  </a:lnTo>
                  <a:lnTo>
                    <a:pt x="309431" y="22816"/>
                  </a:lnTo>
                  <a:lnTo>
                    <a:pt x="302972" y="12191"/>
                  </a:lnTo>
                  <a:lnTo>
                    <a:pt x="299670" y="6476"/>
                  </a:lnTo>
                  <a:lnTo>
                    <a:pt x="294717" y="2794"/>
                  </a:lnTo>
                  <a:lnTo>
                    <a:pt x="287859" y="1015"/>
                  </a:lnTo>
                  <a:lnTo>
                    <a:pt x="286589" y="508"/>
                  </a:lnTo>
                  <a:close/>
                </a:path>
                <a:path w="399415" h="396239">
                  <a:moveTo>
                    <a:pt x="358344" y="39497"/>
                  </a:moveTo>
                  <a:lnTo>
                    <a:pt x="351159" y="43743"/>
                  </a:lnTo>
                  <a:lnTo>
                    <a:pt x="329388" y="56387"/>
                  </a:lnTo>
                  <a:lnTo>
                    <a:pt x="348753" y="56387"/>
                  </a:lnTo>
                  <a:lnTo>
                    <a:pt x="351311" y="51752"/>
                  </a:lnTo>
                  <a:lnTo>
                    <a:pt x="354532" y="46132"/>
                  </a:lnTo>
                  <a:lnTo>
                    <a:pt x="357836" y="40512"/>
                  </a:lnTo>
                  <a:lnTo>
                    <a:pt x="358344" y="40512"/>
                  </a:lnTo>
                  <a:lnTo>
                    <a:pt x="358344" y="39497"/>
                  </a:lnTo>
                  <a:close/>
                </a:path>
                <a:path w="399415" h="396239">
                  <a:moveTo>
                    <a:pt x="283541" y="0"/>
                  </a:moveTo>
                  <a:lnTo>
                    <a:pt x="172289" y="0"/>
                  </a:lnTo>
                  <a:lnTo>
                    <a:pt x="172543" y="508"/>
                  </a:lnTo>
                  <a:lnTo>
                    <a:pt x="285065" y="508"/>
                  </a:lnTo>
                  <a:lnTo>
                    <a:pt x="283541" y="0"/>
                  </a:lnTo>
                  <a:close/>
                </a:path>
              </a:pathLst>
            </a:custGeom>
            <a:solidFill>
              <a:srgbClr val="E32C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602471" y="1679066"/>
              <a:ext cx="346710" cy="360045"/>
            </a:xfrm>
            <a:custGeom>
              <a:avLst/>
              <a:gdLst/>
              <a:ahLst/>
              <a:cxnLst/>
              <a:rect l="l" t="t" r="r" b="b"/>
              <a:pathLst>
                <a:path w="346709" h="360044">
                  <a:moveTo>
                    <a:pt x="126746" y="264668"/>
                  </a:moveTo>
                  <a:lnTo>
                    <a:pt x="22605" y="264668"/>
                  </a:lnTo>
                  <a:lnTo>
                    <a:pt x="22098" y="265049"/>
                  </a:lnTo>
                  <a:lnTo>
                    <a:pt x="22098" y="265557"/>
                  </a:lnTo>
                  <a:lnTo>
                    <a:pt x="20066" y="269367"/>
                  </a:lnTo>
                  <a:lnTo>
                    <a:pt x="18287" y="272542"/>
                  </a:lnTo>
                  <a:lnTo>
                    <a:pt x="16255" y="276352"/>
                  </a:lnTo>
                  <a:lnTo>
                    <a:pt x="12338" y="282376"/>
                  </a:lnTo>
                  <a:lnTo>
                    <a:pt x="0" y="317373"/>
                  </a:lnTo>
                  <a:lnTo>
                    <a:pt x="2031" y="324866"/>
                  </a:lnTo>
                  <a:lnTo>
                    <a:pt x="29622" y="357012"/>
                  </a:lnTo>
                  <a:lnTo>
                    <a:pt x="45593" y="360045"/>
                  </a:lnTo>
                  <a:lnTo>
                    <a:pt x="126746" y="360045"/>
                  </a:lnTo>
                  <a:lnTo>
                    <a:pt x="126746" y="264668"/>
                  </a:lnTo>
                  <a:close/>
                </a:path>
                <a:path w="346709" h="360044">
                  <a:moveTo>
                    <a:pt x="300227" y="118999"/>
                  </a:moveTo>
                  <a:lnTo>
                    <a:pt x="215900" y="166370"/>
                  </a:lnTo>
                  <a:lnTo>
                    <a:pt x="215900" y="166878"/>
                  </a:lnTo>
                  <a:lnTo>
                    <a:pt x="216407" y="167132"/>
                  </a:lnTo>
                  <a:lnTo>
                    <a:pt x="220402" y="173894"/>
                  </a:lnTo>
                  <a:lnTo>
                    <a:pt x="228105" y="187420"/>
                  </a:lnTo>
                  <a:lnTo>
                    <a:pt x="232028" y="194183"/>
                  </a:lnTo>
                  <a:lnTo>
                    <a:pt x="240978" y="209121"/>
                  </a:lnTo>
                  <a:lnTo>
                    <a:pt x="258639" y="239188"/>
                  </a:lnTo>
                  <a:lnTo>
                    <a:pt x="267588" y="254127"/>
                  </a:lnTo>
                  <a:lnTo>
                    <a:pt x="268097" y="255143"/>
                  </a:lnTo>
                  <a:lnTo>
                    <a:pt x="304037" y="255143"/>
                  </a:lnTo>
                  <a:lnTo>
                    <a:pt x="307975" y="254127"/>
                  </a:lnTo>
                  <a:lnTo>
                    <a:pt x="313308" y="253111"/>
                  </a:lnTo>
                  <a:lnTo>
                    <a:pt x="318134" y="251587"/>
                  </a:lnTo>
                  <a:lnTo>
                    <a:pt x="345757" y="217074"/>
                  </a:lnTo>
                  <a:lnTo>
                    <a:pt x="346400" y="209760"/>
                  </a:lnTo>
                  <a:lnTo>
                    <a:pt x="345948" y="202184"/>
                  </a:lnTo>
                  <a:lnTo>
                    <a:pt x="344931" y="196977"/>
                  </a:lnTo>
                  <a:lnTo>
                    <a:pt x="342900" y="191643"/>
                  </a:lnTo>
                  <a:lnTo>
                    <a:pt x="340105" y="186944"/>
                  </a:lnTo>
                  <a:lnTo>
                    <a:pt x="300735" y="119887"/>
                  </a:lnTo>
                  <a:lnTo>
                    <a:pt x="300227" y="119380"/>
                  </a:lnTo>
                  <a:lnTo>
                    <a:pt x="300227" y="118999"/>
                  </a:lnTo>
                  <a:close/>
                </a:path>
                <a:path w="346709" h="360044">
                  <a:moveTo>
                    <a:pt x="77216" y="0"/>
                  </a:moveTo>
                  <a:lnTo>
                    <a:pt x="40767" y="22352"/>
                  </a:lnTo>
                  <a:lnTo>
                    <a:pt x="22854" y="52462"/>
                  </a:lnTo>
                  <a:lnTo>
                    <a:pt x="16763" y="62611"/>
                  </a:lnTo>
                  <a:lnTo>
                    <a:pt x="13446" y="68456"/>
                  </a:lnTo>
                  <a:lnTo>
                    <a:pt x="6619" y="80148"/>
                  </a:lnTo>
                  <a:lnTo>
                    <a:pt x="2285" y="87630"/>
                  </a:lnTo>
                  <a:lnTo>
                    <a:pt x="1524" y="89154"/>
                  </a:lnTo>
                  <a:lnTo>
                    <a:pt x="507" y="90678"/>
                  </a:lnTo>
                  <a:lnTo>
                    <a:pt x="84327" y="138430"/>
                  </a:lnTo>
                  <a:lnTo>
                    <a:pt x="84835" y="137668"/>
                  </a:lnTo>
                  <a:lnTo>
                    <a:pt x="85344" y="137160"/>
                  </a:lnTo>
                  <a:lnTo>
                    <a:pt x="85344" y="136779"/>
                  </a:lnTo>
                  <a:lnTo>
                    <a:pt x="118919" y="79879"/>
                  </a:lnTo>
                  <a:lnTo>
                    <a:pt x="130048" y="60833"/>
                  </a:lnTo>
                  <a:lnTo>
                    <a:pt x="132079" y="57658"/>
                  </a:lnTo>
                  <a:lnTo>
                    <a:pt x="134366" y="54356"/>
                  </a:lnTo>
                  <a:lnTo>
                    <a:pt x="136398" y="50927"/>
                  </a:lnTo>
                  <a:lnTo>
                    <a:pt x="136398" y="49657"/>
                  </a:lnTo>
                  <a:lnTo>
                    <a:pt x="132478" y="43283"/>
                  </a:lnTo>
                  <a:lnTo>
                    <a:pt x="128666" y="36957"/>
                  </a:lnTo>
                  <a:lnTo>
                    <a:pt x="124878" y="30726"/>
                  </a:lnTo>
                  <a:lnTo>
                    <a:pt x="121030" y="24637"/>
                  </a:lnTo>
                  <a:lnTo>
                    <a:pt x="116712" y="17525"/>
                  </a:lnTo>
                  <a:lnTo>
                    <a:pt x="111378" y="11303"/>
                  </a:lnTo>
                  <a:lnTo>
                    <a:pt x="104267" y="7112"/>
                  </a:lnTo>
                  <a:lnTo>
                    <a:pt x="97917" y="3302"/>
                  </a:lnTo>
                  <a:lnTo>
                    <a:pt x="91312" y="1016"/>
                  </a:lnTo>
                  <a:lnTo>
                    <a:pt x="77216" y="0"/>
                  </a:lnTo>
                  <a:close/>
                </a:path>
              </a:pathLst>
            </a:custGeom>
            <a:solidFill>
              <a:srgbClr val="520F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253221" y="1462277"/>
              <a:ext cx="954405" cy="905510"/>
            </a:xfrm>
            <a:custGeom>
              <a:avLst/>
              <a:gdLst/>
              <a:ahLst/>
              <a:cxnLst/>
              <a:rect l="l" t="t" r="r" b="b"/>
              <a:pathLst>
                <a:path w="954404" h="905510">
                  <a:moveTo>
                    <a:pt x="0" y="452627"/>
                  </a:moveTo>
                  <a:lnTo>
                    <a:pt x="2463" y="406356"/>
                  </a:lnTo>
                  <a:lnTo>
                    <a:pt x="9693" y="361420"/>
                  </a:lnTo>
                  <a:lnTo>
                    <a:pt x="21449" y="318046"/>
                  </a:lnTo>
                  <a:lnTo>
                    <a:pt x="37492" y="276463"/>
                  </a:lnTo>
                  <a:lnTo>
                    <a:pt x="57582" y="236897"/>
                  </a:lnTo>
                  <a:lnTo>
                    <a:pt x="81478" y="199578"/>
                  </a:lnTo>
                  <a:lnTo>
                    <a:pt x="108942" y="164732"/>
                  </a:lnTo>
                  <a:lnTo>
                    <a:pt x="139731" y="132588"/>
                  </a:lnTo>
                  <a:lnTo>
                    <a:pt x="173608" y="103372"/>
                  </a:lnTo>
                  <a:lnTo>
                    <a:pt x="210331" y="77313"/>
                  </a:lnTo>
                  <a:lnTo>
                    <a:pt x="249661" y="54638"/>
                  </a:lnTo>
                  <a:lnTo>
                    <a:pt x="291357" y="35575"/>
                  </a:lnTo>
                  <a:lnTo>
                    <a:pt x="335181" y="20352"/>
                  </a:lnTo>
                  <a:lnTo>
                    <a:pt x="380891" y="9197"/>
                  </a:lnTo>
                  <a:lnTo>
                    <a:pt x="428248" y="2337"/>
                  </a:lnTo>
                  <a:lnTo>
                    <a:pt x="477011" y="0"/>
                  </a:lnTo>
                  <a:lnTo>
                    <a:pt x="525775" y="2337"/>
                  </a:lnTo>
                  <a:lnTo>
                    <a:pt x="573132" y="9197"/>
                  </a:lnTo>
                  <a:lnTo>
                    <a:pt x="618842" y="20352"/>
                  </a:lnTo>
                  <a:lnTo>
                    <a:pt x="662666" y="35575"/>
                  </a:lnTo>
                  <a:lnTo>
                    <a:pt x="704362" y="54638"/>
                  </a:lnTo>
                  <a:lnTo>
                    <a:pt x="743692" y="77313"/>
                  </a:lnTo>
                  <a:lnTo>
                    <a:pt x="780415" y="103372"/>
                  </a:lnTo>
                  <a:lnTo>
                    <a:pt x="814292" y="132588"/>
                  </a:lnTo>
                  <a:lnTo>
                    <a:pt x="845081" y="164732"/>
                  </a:lnTo>
                  <a:lnTo>
                    <a:pt x="872545" y="199578"/>
                  </a:lnTo>
                  <a:lnTo>
                    <a:pt x="896441" y="236897"/>
                  </a:lnTo>
                  <a:lnTo>
                    <a:pt x="916531" y="276463"/>
                  </a:lnTo>
                  <a:lnTo>
                    <a:pt x="932574" y="318046"/>
                  </a:lnTo>
                  <a:lnTo>
                    <a:pt x="944330" y="361420"/>
                  </a:lnTo>
                  <a:lnTo>
                    <a:pt x="951560" y="406356"/>
                  </a:lnTo>
                  <a:lnTo>
                    <a:pt x="954024" y="452627"/>
                  </a:lnTo>
                  <a:lnTo>
                    <a:pt x="951560" y="498899"/>
                  </a:lnTo>
                  <a:lnTo>
                    <a:pt x="944330" y="543835"/>
                  </a:lnTo>
                  <a:lnTo>
                    <a:pt x="932574" y="587209"/>
                  </a:lnTo>
                  <a:lnTo>
                    <a:pt x="916531" y="628792"/>
                  </a:lnTo>
                  <a:lnTo>
                    <a:pt x="896441" y="668358"/>
                  </a:lnTo>
                  <a:lnTo>
                    <a:pt x="872545" y="705677"/>
                  </a:lnTo>
                  <a:lnTo>
                    <a:pt x="845081" y="740523"/>
                  </a:lnTo>
                  <a:lnTo>
                    <a:pt x="814292" y="772668"/>
                  </a:lnTo>
                  <a:lnTo>
                    <a:pt x="780415" y="801883"/>
                  </a:lnTo>
                  <a:lnTo>
                    <a:pt x="743692" y="827942"/>
                  </a:lnTo>
                  <a:lnTo>
                    <a:pt x="704362" y="850617"/>
                  </a:lnTo>
                  <a:lnTo>
                    <a:pt x="662666" y="869680"/>
                  </a:lnTo>
                  <a:lnTo>
                    <a:pt x="618842" y="884903"/>
                  </a:lnTo>
                  <a:lnTo>
                    <a:pt x="573132" y="896058"/>
                  </a:lnTo>
                  <a:lnTo>
                    <a:pt x="525775" y="902918"/>
                  </a:lnTo>
                  <a:lnTo>
                    <a:pt x="477011" y="905256"/>
                  </a:lnTo>
                  <a:lnTo>
                    <a:pt x="428248" y="902918"/>
                  </a:lnTo>
                  <a:lnTo>
                    <a:pt x="380891" y="896058"/>
                  </a:lnTo>
                  <a:lnTo>
                    <a:pt x="335181" y="884903"/>
                  </a:lnTo>
                  <a:lnTo>
                    <a:pt x="291357" y="869680"/>
                  </a:lnTo>
                  <a:lnTo>
                    <a:pt x="249661" y="850617"/>
                  </a:lnTo>
                  <a:lnTo>
                    <a:pt x="210331" y="827942"/>
                  </a:lnTo>
                  <a:lnTo>
                    <a:pt x="173608" y="801883"/>
                  </a:lnTo>
                  <a:lnTo>
                    <a:pt x="139731" y="772667"/>
                  </a:lnTo>
                  <a:lnTo>
                    <a:pt x="108942" y="740523"/>
                  </a:lnTo>
                  <a:lnTo>
                    <a:pt x="81478" y="705677"/>
                  </a:lnTo>
                  <a:lnTo>
                    <a:pt x="57582" y="668358"/>
                  </a:lnTo>
                  <a:lnTo>
                    <a:pt x="37492" y="628792"/>
                  </a:lnTo>
                  <a:lnTo>
                    <a:pt x="21449" y="587209"/>
                  </a:lnTo>
                  <a:lnTo>
                    <a:pt x="9693" y="543835"/>
                  </a:lnTo>
                  <a:lnTo>
                    <a:pt x="2463" y="498899"/>
                  </a:lnTo>
                  <a:lnTo>
                    <a:pt x="0" y="452627"/>
                  </a:lnTo>
                  <a:close/>
                </a:path>
              </a:pathLst>
            </a:custGeom>
            <a:ln w="38100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8551926" y="1510360"/>
            <a:ext cx="37973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0" b="1">
                <a:solidFill>
                  <a:srgbClr val="1F2221"/>
                </a:solidFill>
                <a:latin typeface="Century Gothic"/>
                <a:cs typeface="Century Gothic"/>
              </a:rPr>
              <a:t>AUTO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8424798" y="2077592"/>
            <a:ext cx="6438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1F2221"/>
                </a:solidFill>
                <a:latin typeface="Century Gothic"/>
                <a:cs typeface="Century Gothic"/>
              </a:rPr>
              <a:t>REPLINISH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629412" y="3649979"/>
            <a:ext cx="10480675" cy="2188845"/>
            <a:chOff x="629412" y="3649979"/>
            <a:chExt cx="10480675" cy="2188845"/>
          </a:xfrm>
        </p:grpSpPr>
        <p:pic>
          <p:nvPicPr>
            <p:cNvPr id="78" name="object 7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6959" y="4913375"/>
              <a:ext cx="1143000" cy="914400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3315" y="3649979"/>
              <a:ext cx="1138427" cy="914400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1195" y="4914899"/>
              <a:ext cx="1143000" cy="91440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5171" y="3973067"/>
              <a:ext cx="1144524" cy="914400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9412" y="4924043"/>
              <a:ext cx="914400" cy="914400"/>
            </a:xfrm>
            <a:prstGeom prst="rect">
              <a:avLst/>
            </a:prstGeom>
          </p:spPr>
        </p:pic>
      </p:grpSp>
      <p:sp>
        <p:nvSpPr>
          <p:cNvPr id="83" name="object 83" descr=""/>
          <p:cNvSpPr txBox="1"/>
          <p:nvPr/>
        </p:nvSpPr>
        <p:spPr>
          <a:xfrm>
            <a:off x="5587110" y="3844797"/>
            <a:ext cx="220662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Increase</a:t>
            </a:r>
            <a:r>
              <a:rPr dirty="0" sz="105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performance</a:t>
            </a:r>
            <a:r>
              <a:rPr dirty="0" sz="105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of</a:t>
            </a:r>
            <a:r>
              <a:rPr dirty="0" sz="105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rebates, promotions,</a:t>
            </a:r>
            <a:r>
              <a:rPr dirty="0" sz="105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50" spc="-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campaigns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with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actionable</a:t>
            </a:r>
            <a:r>
              <a:rPr dirty="0" sz="1050" spc="1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insights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5587110" y="3634485"/>
            <a:ext cx="11449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Program</a:t>
            </a:r>
            <a:r>
              <a:rPr dirty="0" sz="1100" spc="-5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Planner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5140261" y="4876609"/>
            <a:ext cx="3394710" cy="949960"/>
            <a:chOff x="5140261" y="4876609"/>
            <a:chExt cx="3394710" cy="949960"/>
          </a:xfrm>
        </p:grpSpPr>
        <p:pic>
          <p:nvPicPr>
            <p:cNvPr id="86" name="object 8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0261" y="4887467"/>
              <a:ext cx="919162" cy="938784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7580375" y="4881371"/>
              <a:ext cx="949960" cy="914400"/>
            </a:xfrm>
            <a:custGeom>
              <a:avLst/>
              <a:gdLst/>
              <a:ahLst/>
              <a:cxnLst/>
              <a:rect l="l" t="t" r="r" b="b"/>
              <a:pathLst>
                <a:path w="949959" h="914400">
                  <a:moveTo>
                    <a:pt x="474725" y="0"/>
                  </a:moveTo>
                  <a:lnTo>
                    <a:pt x="426197" y="2360"/>
                  </a:lnTo>
                  <a:lnTo>
                    <a:pt x="379068" y="9289"/>
                  </a:lnTo>
                  <a:lnTo>
                    <a:pt x="333577" y="20557"/>
                  </a:lnTo>
                  <a:lnTo>
                    <a:pt x="289964" y="35933"/>
                  </a:lnTo>
                  <a:lnTo>
                    <a:pt x="248468" y="55187"/>
                  </a:lnTo>
                  <a:lnTo>
                    <a:pt x="209326" y="78090"/>
                  </a:lnTo>
                  <a:lnTo>
                    <a:pt x="172779" y="104411"/>
                  </a:lnTo>
                  <a:lnTo>
                    <a:pt x="139065" y="133921"/>
                  </a:lnTo>
                  <a:lnTo>
                    <a:pt x="108422" y="166390"/>
                  </a:lnTo>
                  <a:lnTo>
                    <a:pt x="81090" y="201587"/>
                  </a:lnTo>
                  <a:lnTo>
                    <a:pt x="57308" y="239283"/>
                  </a:lnTo>
                  <a:lnTo>
                    <a:pt x="37314" y="279249"/>
                  </a:lnTo>
                  <a:lnTo>
                    <a:pt x="21347" y="321253"/>
                  </a:lnTo>
                  <a:lnTo>
                    <a:pt x="9647" y="365066"/>
                  </a:lnTo>
                  <a:lnTo>
                    <a:pt x="2451" y="410458"/>
                  </a:lnTo>
                  <a:lnTo>
                    <a:pt x="0" y="457199"/>
                  </a:lnTo>
                  <a:lnTo>
                    <a:pt x="2451" y="503945"/>
                  </a:lnTo>
                  <a:lnTo>
                    <a:pt x="9647" y="549340"/>
                  </a:lnTo>
                  <a:lnTo>
                    <a:pt x="21347" y="593156"/>
                  </a:lnTo>
                  <a:lnTo>
                    <a:pt x="37314" y="635161"/>
                  </a:lnTo>
                  <a:lnTo>
                    <a:pt x="57308" y="675127"/>
                  </a:lnTo>
                  <a:lnTo>
                    <a:pt x="81090" y="712823"/>
                  </a:lnTo>
                  <a:lnTo>
                    <a:pt x="108422" y="748020"/>
                  </a:lnTo>
                  <a:lnTo>
                    <a:pt x="139064" y="780488"/>
                  </a:lnTo>
                  <a:lnTo>
                    <a:pt x="172779" y="809996"/>
                  </a:lnTo>
                  <a:lnTo>
                    <a:pt x="209326" y="836316"/>
                  </a:lnTo>
                  <a:lnTo>
                    <a:pt x="248468" y="859217"/>
                  </a:lnTo>
                  <a:lnTo>
                    <a:pt x="289964" y="878470"/>
                  </a:lnTo>
                  <a:lnTo>
                    <a:pt x="333577" y="893844"/>
                  </a:lnTo>
                  <a:lnTo>
                    <a:pt x="379068" y="905111"/>
                  </a:lnTo>
                  <a:lnTo>
                    <a:pt x="426197" y="912039"/>
                  </a:lnTo>
                  <a:lnTo>
                    <a:pt x="474725" y="914399"/>
                  </a:lnTo>
                  <a:lnTo>
                    <a:pt x="523254" y="912039"/>
                  </a:lnTo>
                  <a:lnTo>
                    <a:pt x="570383" y="905111"/>
                  </a:lnTo>
                  <a:lnTo>
                    <a:pt x="615874" y="893844"/>
                  </a:lnTo>
                  <a:lnTo>
                    <a:pt x="659487" y="878470"/>
                  </a:lnTo>
                  <a:lnTo>
                    <a:pt x="700983" y="859217"/>
                  </a:lnTo>
                  <a:lnTo>
                    <a:pt x="740125" y="836316"/>
                  </a:lnTo>
                  <a:lnTo>
                    <a:pt x="776672" y="809996"/>
                  </a:lnTo>
                  <a:lnTo>
                    <a:pt x="810386" y="780488"/>
                  </a:lnTo>
                  <a:lnTo>
                    <a:pt x="841029" y="748020"/>
                  </a:lnTo>
                  <a:lnTo>
                    <a:pt x="868361" y="712823"/>
                  </a:lnTo>
                  <a:lnTo>
                    <a:pt x="892143" y="675127"/>
                  </a:lnTo>
                  <a:lnTo>
                    <a:pt x="912137" y="635161"/>
                  </a:lnTo>
                  <a:lnTo>
                    <a:pt x="928104" y="593156"/>
                  </a:lnTo>
                  <a:lnTo>
                    <a:pt x="939804" y="549340"/>
                  </a:lnTo>
                  <a:lnTo>
                    <a:pt x="947000" y="503945"/>
                  </a:lnTo>
                  <a:lnTo>
                    <a:pt x="949451" y="457199"/>
                  </a:lnTo>
                  <a:lnTo>
                    <a:pt x="947000" y="410458"/>
                  </a:lnTo>
                  <a:lnTo>
                    <a:pt x="939804" y="365066"/>
                  </a:lnTo>
                  <a:lnTo>
                    <a:pt x="928104" y="321253"/>
                  </a:lnTo>
                  <a:lnTo>
                    <a:pt x="912137" y="279249"/>
                  </a:lnTo>
                  <a:lnTo>
                    <a:pt x="892143" y="239283"/>
                  </a:lnTo>
                  <a:lnTo>
                    <a:pt x="868361" y="201587"/>
                  </a:lnTo>
                  <a:lnTo>
                    <a:pt x="841029" y="166390"/>
                  </a:lnTo>
                  <a:lnTo>
                    <a:pt x="810387" y="133921"/>
                  </a:lnTo>
                  <a:lnTo>
                    <a:pt x="776672" y="104411"/>
                  </a:lnTo>
                  <a:lnTo>
                    <a:pt x="740125" y="78090"/>
                  </a:lnTo>
                  <a:lnTo>
                    <a:pt x="700983" y="55187"/>
                  </a:lnTo>
                  <a:lnTo>
                    <a:pt x="659487" y="35933"/>
                  </a:lnTo>
                  <a:lnTo>
                    <a:pt x="615874" y="20557"/>
                  </a:lnTo>
                  <a:lnTo>
                    <a:pt x="570383" y="9289"/>
                  </a:lnTo>
                  <a:lnTo>
                    <a:pt x="523254" y="2360"/>
                  </a:lnTo>
                  <a:lnTo>
                    <a:pt x="474725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580375" y="4881371"/>
              <a:ext cx="949960" cy="914400"/>
            </a:xfrm>
            <a:custGeom>
              <a:avLst/>
              <a:gdLst/>
              <a:ahLst/>
              <a:cxnLst/>
              <a:rect l="l" t="t" r="r" b="b"/>
              <a:pathLst>
                <a:path w="949959" h="914400">
                  <a:moveTo>
                    <a:pt x="0" y="457199"/>
                  </a:moveTo>
                  <a:lnTo>
                    <a:pt x="2451" y="410458"/>
                  </a:lnTo>
                  <a:lnTo>
                    <a:pt x="9647" y="365066"/>
                  </a:lnTo>
                  <a:lnTo>
                    <a:pt x="21347" y="321253"/>
                  </a:lnTo>
                  <a:lnTo>
                    <a:pt x="37314" y="279249"/>
                  </a:lnTo>
                  <a:lnTo>
                    <a:pt x="57308" y="239283"/>
                  </a:lnTo>
                  <a:lnTo>
                    <a:pt x="81090" y="201587"/>
                  </a:lnTo>
                  <a:lnTo>
                    <a:pt x="108422" y="166390"/>
                  </a:lnTo>
                  <a:lnTo>
                    <a:pt x="139065" y="133921"/>
                  </a:lnTo>
                  <a:lnTo>
                    <a:pt x="172779" y="104411"/>
                  </a:lnTo>
                  <a:lnTo>
                    <a:pt x="209326" y="78090"/>
                  </a:lnTo>
                  <a:lnTo>
                    <a:pt x="248468" y="55187"/>
                  </a:lnTo>
                  <a:lnTo>
                    <a:pt x="289964" y="35933"/>
                  </a:lnTo>
                  <a:lnTo>
                    <a:pt x="333577" y="20557"/>
                  </a:lnTo>
                  <a:lnTo>
                    <a:pt x="379068" y="9289"/>
                  </a:lnTo>
                  <a:lnTo>
                    <a:pt x="426197" y="2360"/>
                  </a:lnTo>
                  <a:lnTo>
                    <a:pt x="474725" y="0"/>
                  </a:lnTo>
                  <a:lnTo>
                    <a:pt x="523254" y="2360"/>
                  </a:lnTo>
                  <a:lnTo>
                    <a:pt x="570383" y="9289"/>
                  </a:lnTo>
                  <a:lnTo>
                    <a:pt x="615874" y="20557"/>
                  </a:lnTo>
                  <a:lnTo>
                    <a:pt x="659487" y="35933"/>
                  </a:lnTo>
                  <a:lnTo>
                    <a:pt x="700983" y="55187"/>
                  </a:lnTo>
                  <a:lnTo>
                    <a:pt x="740125" y="78090"/>
                  </a:lnTo>
                  <a:lnTo>
                    <a:pt x="776672" y="104411"/>
                  </a:lnTo>
                  <a:lnTo>
                    <a:pt x="810387" y="133921"/>
                  </a:lnTo>
                  <a:lnTo>
                    <a:pt x="841029" y="166390"/>
                  </a:lnTo>
                  <a:lnTo>
                    <a:pt x="868361" y="201587"/>
                  </a:lnTo>
                  <a:lnTo>
                    <a:pt x="892143" y="239283"/>
                  </a:lnTo>
                  <a:lnTo>
                    <a:pt x="912137" y="279249"/>
                  </a:lnTo>
                  <a:lnTo>
                    <a:pt x="928104" y="321253"/>
                  </a:lnTo>
                  <a:lnTo>
                    <a:pt x="939804" y="365066"/>
                  </a:lnTo>
                  <a:lnTo>
                    <a:pt x="947000" y="410458"/>
                  </a:lnTo>
                  <a:lnTo>
                    <a:pt x="949451" y="457199"/>
                  </a:lnTo>
                  <a:lnTo>
                    <a:pt x="947000" y="503945"/>
                  </a:lnTo>
                  <a:lnTo>
                    <a:pt x="939804" y="549340"/>
                  </a:lnTo>
                  <a:lnTo>
                    <a:pt x="928104" y="593156"/>
                  </a:lnTo>
                  <a:lnTo>
                    <a:pt x="912137" y="635161"/>
                  </a:lnTo>
                  <a:lnTo>
                    <a:pt x="892143" y="675127"/>
                  </a:lnTo>
                  <a:lnTo>
                    <a:pt x="868361" y="712823"/>
                  </a:lnTo>
                  <a:lnTo>
                    <a:pt x="841029" y="748020"/>
                  </a:lnTo>
                  <a:lnTo>
                    <a:pt x="810386" y="780488"/>
                  </a:lnTo>
                  <a:lnTo>
                    <a:pt x="776672" y="809996"/>
                  </a:lnTo>
                  <a:lnTo>
                    <a:pt x="740125" y="836316"/>
                  </a:lnTo>
                  <a:lnTo>
                    <a:pt x="700983" y="859217"/>
                  </a:lnTo>
                  <a:lnTo>
                    <a:pt x="659487" y="878470"/>
                  </a:lnTo>
                  <a:lnTo>
                    <a:pt x="615874" y="893844"/>
                  </a:lnTo>
                  <a:lnTo>
                    <a:pt x="570383" y="905111"/>
                  </a:lnTo>
                  <a:lnTo>
                    <a:pt x="523254" y="912039"/>
                  </a:lnTo>
                  <a:lnTo>
                    <a:pt x="474725" y="914399"/>
                  </a:lnTo>
                  <a:lnTo>
                    <a:pt x="426197" y="912039"/>
                  </a:lnTo>
                  <a:lnTo>
                    <a:pt x="379068" y="905111"/>
                  </a:lnTo>
                  <a:lnTo>
                    <a:pt x="333577" y="893844"/>
                  </a:lnTo>
                  <a:lnTo>
                    <a:pt x="289964" y="878470"/>
                  </a:lnTo>
                  <a:lnTo>
                    <a:pt x="248468" y="859217"/>
                  </a:lnTo>
                  <a:lnTo>
                    <a:pt x="209326" y="836316"/>
                  </a:lnTo>
                  <a:lnTo>
                    <a:pt x="172779" y="809996"/>
                  </a:lnTo>
                  <a:lnTo>
                    <a:pt x="139064" y="780488"/>
                  </a:lnTo>
                  <a:lnTo>
                    <a:pt x="108422" y="748020"/>
                  </a:lnTo>
                  <a:lnTo>
                    <a:pt x="81090" y="712823"/>
                  </a:lnTo>
                  <a:lnTo>
                    <a:pt x="57308" y="675127"/>
                  </a:lnTo>
                  <a:lnTo>
                    <a:pt x="37314" y="635161"/>
                  </a:lnTo>
                  <a:lnTo>
                    <a:pt x="21347" y="593156"/>
                  </a:lnTo>
                  <a:lnTo>
                    <a:pt x="9647" y="549340"/>
                  </a:lnTo>
                  <a:lnTo>
                    <a:pt x="2451" y="503945"/>
                  </a:lnTo>
                  <a:lnTo>
                    <a:pt x="0" y="45719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839455" y="4985003"/>
              <a:ext cx="499109" cy="419100"/>
            </a:xfrm>
            <a:custGeom>
              <a:avLst/>
              <a:gdLst/>
              <a:ahLst/>
              <a:cxnLst/>
              <a:rect l="l" t="t" r="r" b="b"/>
              <a:pathLst>
                <a:path w="499109" h="419100">
                  <a:moveTo>
                    <a:pt x="219583" y="0"/>
                  </a:moveTo>
                  <a:lnTo>
                    <a:pt x="169270" y="5542"/>
                  </a:lnTo>
                  <a:lnTo>
                    <a:pt x="123065" y="21327"/>
                  </a:lnTo>
                  <a:lnTo>
                    <a:pt x="82293" y="46086"/>
                  </a:lnTo>
                  <a:lnTo>
                    <a:pt x="48275" y="78554"/>
                  </a:lnTo>
                  <a:lnTo>
                    <a:pt x="22338" y="117465"/>
                  </a:lnTo>
                  <a:lnTo>
                    <a:pt x="5805" y="161552"/>
                  </a:lnTo>
                  <a:lnTo>
                    <a:pt x="0" y="209550"/>
                  </a:lnTo>
                  <a:lnTo>
                    <a:pt x="5805" y="257547"/>
                  </a:lnTo>
                  <a:lnTo>
                    <a:pt x="22338" y="301634"/>
                  </a:lnTo>
                  <a:lnTo>
                    <a:pt x="48275" y="340545"/>
                  </a:lnTo>
                  <a:lnTo>
                    <a:pt x="82293" y="373013"/>
                  </a:lnTo>
                  <a:lnTo>
                    <a:pt x="123065" y="397772"/>
                  </a:lnTo>
                  <a:lnTo>
                    <a:pt x="169270" y="413557"/>
                  </a:lnTo>
                  <a:lnTo>
                    <a:pt x="219583" y="419100"/>
                  </a:lnTo>
                  <a:lnTo>
                    <a:pt x="269801" y="413557"/>
                  </a:lnTo>
                  <a:lnTo>
                    <a:pt x="315938" y="397772"/>
                  </a:lnTo>
                  <a:lnTo>
                    <a:pt x="337679" y="384556"/>
                  </a:lnTo>
                  <a:lnTo>
                    <a:pt x="219583" y="384556"/>
                  </a:lnTo>
                  <a:lnTo>
                    <a:pt x="170818" y="378295"/>
                  </a:lnTo>
                  <a:lnTo>
                    <a:pt x="127028" y="360632"/>
                  </a:lnTo>
                  <a:lnTo>
                    <a:pt x="89947" y="333248"/>
                  </a:lnTo>
                  <a:lnTo>
                    <a:pt x="61312" y="297819"/>
                  </a:lnTo>
                  <a:lnTo>
                    <a:pt x="42858" y="256027"/>
                  </a:lnTo>
                  <a:lnTo>
                    <a:pt x="36322" y="209550"/>
                  </a:lnTo>
                  <a:lnTo>
                    <a:pt x="42858" y="163072"/>
                  </a:lnTo>
                  <a:lnTo>
                    <a:pt x="61312" y="121280"/>
                  </a:lnTo>
                  <a:lnTo>
                    <a:pt x="89947" y="85852"/>
                  </a:lnTo>
                  <a:lnTo>
                    <a:pt x="127028" y="58467"/>
                  </a:lnTo>
                  <a:lnTo>
                    <a:pt x="170818" y="40804"/>
                  </a:lnTo>
                  <a:lnTo>
                    <a:pt x="219583" y="34544"/>
                  </a:lnTo>
                  <a:lnTo>
                    <a:pt x="340269" y="34544"/>
                  </a:lnTo>
                  <a:lnTo>
                    <a:pt x="339937" y="34290"/>
                  </a:lnTo>
                  <a:lnTo>
                    <a:pt x="303228" y="15748"/>
                  </a:lnTo>
                  <a:lnTo>
                    <a:pt x="262828" y="4064"/>
                  </a:lnTo>
                  <a:lnTo>
                    <a:pt x="219583" y="0"/>
                  </a:lnTo>
                  <a:close/>
                </a:path>
                <a:path w="499109" h="419100">
                  <a:moveTo>
                    <a:pt x="389636" y="123571"/>
                  </a:moveTo>
                  <a:lnTo>
                    <a:pt x="382143" y="128651"/>
                  </a:lnTo>
                  <a:lnTo>
                    <a:pt x="390896" y="147399"/>
                  </a:lnTo>
                  <a:lnTo>
                    <a:pt x="397378" y="167132"/>
                  </a:lnTo>
                  <a:lnTo>
                    <a:pt x="401448" y="187944"/>
                  </a:lnTo>
                  <a:lnTo>
                    <a:pt x="402647" y="206502"/>
                  </a:lnTo>
                  <a:lnTo>
                    <a:pt x="402754" y="210185"/>
                  </a:lnTo>
                  <a:lnTo>
                    <a:pt x="396280" y="256027"/>
                  </a:lnTo>
                  <a:lnTo>
                    <a:pt x="377768" y="297819"/>
                  </a:lnTo>
                  <a:lnTo>
                    <a:pt x="349075" y="333248"/>
                  </a:lnTo>
                  <a:lnTo>
                    <a:pt x="311968" y="360632"/>
                  </a:lnTo>
                  <a:lnTo>
                    <a:pt x="268215" y="378295"/>
                  </a:lnTo>
                  <a:lnTo>
                    <a:pt x="219583" y="384556"/>
                  </a:lnTo>
                  <a:lnTo>
                    <a:pt x="337679" y="384556"/>
                  </a:lnTo>
                  <a:lnTo>
                    <a:pt x="390656" y="340545"/>
                  </a:lnTo>
                  <a:lnTo>
                    <a:pt x="416579" y="301634"/>
                  </a:lnTo>
                  <a:lnTo>
                    <a:pt x="433107" y="257547"/>
                  </a:lnTo>
                  <a:lnTo>
                    <a:pt x="438912" y="209550"/>
                  </a:lnTo>
                  <a:lnTo>
                    <a:pt x="437770" y="187944"/>
                  </a:lnTo>
                  <a:lnTo>
                    <a:pt x="434419" y="166925"/>
                  </a:lnTo>
                  <a:lnTo>
                    <a:pt x="429000" y="146702"/>
                  </a:lnTo>
                  <a:lnTo>
                    <a:pt x="421640" y="127254"/>
                  </a:lnTo>
                  <a:lnTo>
                    <a:pt x="389636" y="123571"/>
                  </a:lnTo>
                  <a:close/>
                </a:path>
                <a:path w="499109" h="419100">
                  <a:moveTo>
                    <a:pt x="219964" y="67056"/>
                  </a:moveTo>
                  <a:lnTo>
                    <a:pt x="172643" y="74328"/>
                  </a:lnTo>
                  <a:lnTo>
                    <a:pt x="131541" y="94573"/>
                  </a:lnTo>
                  <a:lnTo>
                    <a:pt x="99126" y="125431"/>
                  </a:lnTo>
                  <a:lnTo>
                    <a:pt x="77866" y="164543"/>
                  </a:lnTo>
                  <a:lnTo>
                    <a:pt x="70230" y="209550"/>
                  </a:lnTo>
                  <a:lnTo>
                    <a:pt x="77866" y="254556"/>
                  </a:lnTo>
                  <a:lnTo>
                    <a:pt x="99126" y="293668"/>
                  </a:lnTo>
                  <a:lnTo>
                    <a:pt x="131541" y="324526"/>
                  </a:lnTo>
                  <a:lnTo>
                    <a:pt x="172643" y="344771"/>
                  </a:lnTo>
                  <a:lnTo>
                    <a:pt x="219964" y="352044"/>
                  </a:lnTo>
                  <a:lnTo>
                    <a:pt x="267098" y="344771"/>
                  </a:lnTo>
                  <a:lnTo>
                    <a:pt x="308087" y="324526"/>
                  </a:lnTo>
                  <a:lnTo>
                    <a:pt x="315455" y="317500"/>
                  </a:lnTo>
                  <a:lnTo>
                    <a:pt x="219964" y="317500"/>
                  </a:lnTo>
                  <a:lnTo>
                    <a:pt x="175775" y="308991"/>
                  </a:lnTo>
                  <a:lnTo>
                    <a:pt x="139731" y="285813"/>
                  </a:lnTo>
                  <a:lnTo>
                    <a:pt x="115450" y="251491"/>
                  </a:lnTo>
                  <a:lnTo>
                    <a:pt x="106552" y="209550"/>
                  </a:lnTo>
                  <a:lnTo>
                    <a:pt x="115450" y="167501"/>
                  </a:lnTo>
                  <a:lnTo>
                    <a:pt x="139731" y="133191"/>
                  </a:lnTo>
                  <a:lnTo>
                    <a:pt x="175775" y="110073"/>
                  </a:lnTo>
                  <a:lnTo>
                    <a:pt x="219964" y="101600"/>
                  </a:lnTo>
                  <a:lnTo>
                    <a:pt x="316318" y="101600"/>
                  </a:lnTo>
                  <a:lnTo>
                    <a:pt x="306278" y="93309"/>
                  </a:lnTo>
                  <a:lnTo>
                    <a:pt x="280114" y="79152"/>
                  </a:lnTo>
                  <a:lnTo>
                    <a:pt x="251116" y="70187"/>
                  </a:lnTo>
                  <a:lnTo>
                    <a:pt x="219964" y="67056"/>
                  </a:lnTo>
                  <a:close/>
                </a:path>
                <a:path w="499109" h="419100">
                  <a:moveTo>
                    <a:pt x="354329" y="147320"/>
                  </a:moveTo>
                  <a:lnTo>
                    <a:pt x="323850" y="167132"/>
                  </a:lnTo>
                  <a:lnTo>
                    <a:pt x="327796" y="177153"/>
                  </a:lnTo>
                  <a:lnTo>
                    <a:pt x="330660" y="187579"/>
                  </a:lnTo>
                  <a:lnTo>
                    <a:pt x="332404" y="198385"/>
                  </a:lnTo>
                  <a:lnTo>
                    <a:pt x="332994" y="209550"/>
                  </a:lnTo>
                  <a:lnTo>
                    <a:pt x="324066" y="251491"/>
                  </a:lnTo>
                  <a:lnTo>
                    <a:pt x="299767" y="285813"/>
                  </a:lnTo>
                  <a:lnTo>
                    <a:pt x="263824" y="308991"/>
                  </a:lnTo>
                  <a:lnTo>
                    <a:pt x="219964" y="317500"/>
                  </a:lnTo>
                  <a:lnTo>
                    <a:pt x="315455" y="317500"/>
                  </a:lnTo>
                  <a:lnTo>
                    <a:pt x="340445" y="293668"/>
                  </a:lnTo>
                  <a:lnTo>
                    <a:pt x="361683" y="254556"/>
                  </a:lnTo>
                  <a:lnTo>
                    <a:pt x="369316" y="209550"/>
                  </a:lnTo>
                  <a:lnTo>
                    <a:pt x="368331" y="193022"/>
                  </a:lnTo>
                  <a:lnTo>
                    <a:pt x="365442" y="177053"/>
                  </a:lnTo>
                  <a:lnTo>
                    <a:pt x="360743" y="161776"/>
                  </a:lnTo>
                  <a:lnTo>
                    <a:pt x="354329" y="147320"/>
                  </a:lnTo>
                  <a:close/>
                </a:path>
                <a:path w="499109" h="419100">
                  <a:moveTo>
                    <a:pt x="219583" y="131572"/>
                  </a:moveTo>
                  <a:lnTo>
                    <a:pt x="187783" y="137701"/>
                  </a:lnTo>
                  <a:lnTo>
                    <a:pt x="161782" y="154416"/>
                  </a:lnTo>
                  <a:lnTo>
                    <a:pt x="144234" y="179202"/>
                  </a:lnTo>
                  <a:lnTo>
                    <a:pt x="137795" y="209550"/>
                  </a:lnTo>
                  <a:lnTo>
                    <a:pt x="144234" y="239897"/>
                  </a:lnTo>
                  <a:lnTo>
                    <a:pt x="161782" y="264683"/>
                  </a:lnTo>
                  <a:lnTo>
                    <a:pt x="187783" y="281398"/>
                  </a:lnTo>
                  <a:lnTo>
                    <a:pt x="219583" y="287528"/>
                  </a:lnTo>
                  <a:lnTo>
                    <a:pt x="251215" y="281398"/>
                  </a:lnTo>
                  <a:lnTo>
                    <a:pt x="277098" y="264683"/>
                  </a:lnTo>
                  <a:lnTo>
                    <a:pt x="285436" y="252857"/>
                  </a:lnTo>
                  <a:lnTo>
                    <a:pt x="219583" y="252857"/>
                  </a:lnTo>
                  <a:lnTo>
                    <a:pt x="201870" y="249429"/>
                  </a:lnTo>
                  <a:lnTo>
                    <a:pt x="187420" y="240109"/>
                  </a:lnTo>
                  <a:lnTo>
                    <a:pt x="177684" y="226335"/>
                  </a:lnTo>
                  <a:lnTo>
                    <a:pt x="174117" y="209550"/>
                  </a:lnTo>
                  <a:lnTo>
                    <a:pt x="177684" y="192657"/>
                  </a:lnTo>
                  <a:lnTo>
                    <a:pt x="187420" y="178895"/>
                  </a:lnTo>
                  <a:lnTo>
                    <a:pt x="201870" y="169634"/>
                  </a:lnTo>
                  <a:lnTo>
                    <a:pt x="219583" y="166243"/>
                  </a:lnTo>
                  <a:lnTo>
                    <a:pt x="245694" y="166243"/>
                  </a:lnTo>
                  <a:lnTo>
                    <a:pt x="271399" y="149479"/>
                  </a:lnTo>
                  <a:lnTo>
                    <a:pt x="259963" y="141966"/>
                  </a:lnTo>
                  <a:lnTo>
                    <a:pt x="247348" y="136334"/>
                  </a:lnTo>
                  <a:lnTo>
                    <a:pt x="233805" y="132798"/>
                  </a:lnTo>
                  <a:lnTo>
                    <a:pt x="219583" y="131572"/>
                  </a:lnTo>
                  <a:close/>
                </a:path>
                <a:path w="499109" h="419100">
                  <a:moveTo>
                    <a:pt x="296925" y="184658"/>
                  </a:moveTo>
                  <a:lnTo>
                    <a:pt x="264668" y="205867"/>
                  </a:lnTo>
                  <a:lnTo>
                    <a:pt x="264668" y="209550"/>
                  </a:lnTo>
                  <a:lnTo>
                    <a:pt x="261123" y="226335"/>
                  </a:lnTo>
                  <a:lnTo>
                    <a:pt x="251460" y="240109"/>
                  </a:lnTo>
                  <a:lnTo>
                    <a:pt x="237128" y="249429"/>
                  </a:lnTo>
                  <a:lnTo>
                    <a:pt x="219583" y="252857"/>
                  </a:lnTo>
                  <a:lnTo>
                    <a:pt x="285436" y="252857"/>
                  </a:lnTo>
                  <a:lnTo>
                    <a:pt x="294574" y="239897"/>
                  </a:lnTo>
                  <a:lnTo>
                    <a:pt x="300990" y="209550"/>
                  </a:lnTo>
                  <a:lnTo>
                    <a:pt x="300990" y="200914"/>
                  </a:lnTo>
                  <a:lnTo>
                    <a:pt x="299593" y="192532"/>
                  </a:lnTo>
                  <a:lnTo>
                    <a:pt x="296925" y="184658"/>
                  </a:lnTo>
                  <a:close/>
                </a:path>
                <a:path w="499109" h="419100">
                  <a:moveTo>
                    <a:pt x="475234" y="34798"/>
                  </a:moveTo>
                  <a:lnTo>
                    <a:pt x="473455" y="35179"/>
                  </a:lnTo>
                  <a:lnTo>
                    <a:pt x="471932" y="36068"/>
                  </a:lnTo>
                  <a:lnTo>
                    <a:pt x="241657" y="187944"/>
                  </a:lnTo>
                  <a:lnTo>
                    <a:pt x="213487" y="206502"/>
                  </a:lnTo>
                  <a:lnTo>
                    <a:pt x="212598" y="210185"/>
                  </a:lnTo>
                  <a:lnTo>
                    <a:pt x="214629" y="212598"/>
                  </a:lnTo>
                  <a:lnTo>
                    <a:pt x="215773" y="214630"/>
                  </a:lnTo>
                  <a:lnTo>
                    <a:pt x="217932" y="215392"/>
                  </a:lnTo>
                  <a:lnTo>
                    <a:pt x="221361" y="215392"/>
                  </a:lnTo>
                  <a:lnTo>
                    <a:pt x="479298" y="46228"/>
                  </a:lnTo>
                  <a:lnTo>
                    <a:pt x="483108" y="40259"/>
                  </a:lnTo>
                  <a:lnTo>
                    <a:pt x="480060" y="36068"/>
                  </a:lnTo>
                  <a:lnTo>
                    <a:pt x="478536" y="35306"/>
                  </a:lnTo>
                  <a:lnTo>
                    <a:pt x="475234" y="34798"/>
                  </a:lnTo>
                  <a:close/>
                </a:path>
                <a:path w="499109" h="419100">
                  <a:moveTo>
                    <a:pt x="245694" y="166243"/>
                  </a:moveTo>
                  <a:lnTo>
                    <a:pt x="226568" y="166243"/>
                  </a:lnTo>
                  <a:lnTo>
                    <a:pt x="233299" y="167640"/>
                  </a:lnTo>
                  <a:lnTo>
                    <a:pt x="239268" y="170434"/>
                  </a:lnTo>
                  <a:lnTo>
                    <a:pt x="245694" y="166243"/>
                  </a:lnTo>
                  <a:close/>
                </a:path>
                <a:path w="499109" h="419100">
                  <a:moveTo>
                    <a:pt x="316318" y="101600"/>
                  </a:moveTo>
                  <a:lnTo>
                    <a:pt x="219964" y="101600"/>
                  </a:lnTo>
                  <a:lnTo>
                    <a:pt x="242032" y="103683"/>
                  </a:lnTo>
                  <a:lnTo>
                    <a:pt x="262778" y="109696"/>
                  </a:lnTo>
                  <a:lnTo>
                    <a:pt x="281739" y="119280"/>
                  </a:lnTo>
                  <a:lnTo>
                    <a:pt x="298450" y="132080"/>
                  </a:lnTo>
                  <a:lnTo>
                    <a:pt x="328929" y="112014"/>
                  </a:lnTo>
                  <a:lnTo>
                    <a:pt x="316318" y="101600"/>
                  </a:lnTo>
                  <a:close/>
                </a:path>
                <a:path w="499109" h="419100">
                  <a:moveTo>
                    <a:pt x="471043" y="62103"/>
                  </a:moveTo>
                  <a:lnTo>
                    <a:pt x="471043" y="62611"/>
                  </a:lnTo>
                  <a:lnTo>
                    <a:pt x="400430" y="107696"/>
                  </a:lnTo>
                  <a:lnTo>
                    <a:pt x="399923" y="108839"/>
                  </a:lnTo>
                  <a:lnTo>
                    <a:pt x="399923" y="109982"/>
                  </a:lnTo>
                  <a:lnTo>
                    <a:pt x="401066" y="110236"/>
                  </a:lnTo>
                  <a:lnTo>
                    <a:pt x="425703" y="113030"/>
                  </a:lnTo>
                  <a:lnTo>
                    <a:pt x="426974" y="112776"/>
                  </a:lnTo>
                  <a:lnTo>
                    <a:pt x="427482" y="112776"/>
                  </a:lnTo>
                  <a:lnTo>
                    <a:pt x="497586" y="67310"/>
                  </a:lnTo>
                  <a:lnTo>
                    <a:pt x="498728" y="66802"/>
                  </a:lnTo>
                  <a:lnTo>
                    <a:pt x="498728" y="64897"/>
                  </a:lnTo>
                  <a:lnTo>
                    <a:pt x="496950" y="64897"/>
                  </a:lnTo>
                  <a:lnTo>
                    <a:pt x="471677" y="62611"/>
                  </a:lnTo>
                  <a:lnTo>
                    <a:pt x="471043" y="62103"/>
                  </a:lnTo>
                  <a:close/>
                </a:path>
                <a:path w="499109" h="419100">
                  <a:moveTo>
                    <a:pt x="340269" y="34544"/>
                  </a:moveTo>
                  <a:lnTo>
                    <a:pt x="219583" y="34544"/>
                  </a:lnTo>
                  <a:lnTo>
                    <a:pt x="259139" y="38643"/>
                  </a:lnTo>
                  <a:lnTo>
                    <a:pt x="295814" y="50387"/>
                  </a:lnTo>
                  <a:lnTo>
                    <a:pt x="328632" y="68941"/>
                  </a:lnTo>
                  <a:lnTo>
                    <a:pt x="356616" y="93472"/>
                  </a:lnTo>
                  <a:lnTo>
                    <a:pt x="364236" y="88392"/>
                  </a:lnTo>
                  <a:lnTo>
                    <a:pt x="372110" y="58928"/>
                  </a:lnTo>
                  <a:lnTo>
                    <a:pt x="340269" y="34544"/>
                  </a:lnTo>
                  <a:close/>
                </a:path>
                <a:path w="499109" h="419100">
                  <a:moveTo>
                    <a:pt x="459486" y="12446"/>
                  </a:moveTo>
                  <a:lnTo>
                    <a:pt x="388620" y="58801"/>
                  </a:lnTo>
                  <a:lnTo>
                    <a:pt x="388366" y="59309"/>
                  </a:lnTo>
                  <a:lnTo>
                    <a:pt x="387730" y="60198"/>
                  </a:lnTo>
                  <a:lnTo>
                    <a:pt x="382016" y="83058"/>
                  </a:lnTo>
                  <a:lnTo>
                    <a:pt x="381635" y="84201"/>
                  </a:lnTo>
                  <a:lnTo>
                    <a:pt x="383159" y="84455"/>
                  </a:lnTo>
                  <a:lnTo>
                    <a:pt x="384301" y="84201"/>
                  </a:lnTo>
                  <a:lnTo>
                    <a:pt x="453644" y="38354"/>
                  </a:lnTo>
                  <a:lnTo>
                    <a:pt x="454025" y="38354"/>
                  </a:lnTo>
                  <a:lnTo>
                    <a:pt x="454025" y="37846"/>
                  </a:lnTo>
                  <a:lnTo>
                    <a:pt x="460755" y="14605"/>
                  </a:lnTo>
                  <a:lnTo>
                    <a:pt x="461010" y="13208"/>
                  </a:lnTo>
                  <a:lnTo>
                    <a:pt x="459486" y="12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9717151" y="5862121"/>
            <a:ext cx="1863725" cy="70802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299720">
              <a:lnSpc>
                <a:spcPct val="108000"/>
              </a:lnSpc>
              <a:spcBef>
                <a:spcPts val="23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Mobile</a:t>
            </a:r>
            <a:r>
              <a:rPr dirty="0" sz="11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Tire</a:t>
            </a:r>
            <a:r>
              <a:rPr dirty="0" sz="11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Installer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Application</a:t>
            </a:r>
            <a:r>
              <a:rPr dirty="0" sz="100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or</a:t>
            </a:r>
            <a:r>
              <a:rPr dirty="0" sz="1000" spc="-5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service</a:t>
            </a:r>
            <a:r>
              <a:rPr dirty="0" sz="1000" spc="-5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for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connecting tire</a:t>
            </a:r>
            <a:r>
              <a:rPr dirty="0" sz="1000" spc="-10">
                <a:solidFill>
                  <a:srgbClr val="001A30"/>
                </a:solidFill>
                <a:latin typeface="Century Gothic"/>
                <a:cs typeface="Century Gothic"/>
              </a:rPr>
              <a:t> installations</a:t>
            </a:r>
            <a:r>
              <a:rPr dirty="0" sz="100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at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the</a:t>
            </a:r>
            <a:r>
              <a:rPr dirty="0" sz="1000" spc="-4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point</a:t>
            </a:r>
            <a:r>
              <a:rPr dirty="0" sz="100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of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customer</a:t>
            </a:r>
            <a:r>
              <a:rPr dirty="0" sz="1000" spc="-20">
                <a:solidFill>
                  <a:srgbClr val="001A30"/>
                </a:solidFill>
                <a:latin typeface="Century Gothic"/>
                <a:cs typeface="Century Gothic"/>
              </a:rPr>
              <a:t> need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7774685" y="5389879"/>
            <a:ext cx="58610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7305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FFFFFF"/>
                </a:solidFill>
                <a:latin typeface="Century Gothic"/>
                <a:cs typeface="Century Gothic"/>
              </a:rPr>
              <a:t>Sales</a:t>
            </a:r>
            <a:endParaRPr sz="10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dirty="0" sz="1050" spc="-10">
                <a:solidFill>
                  <a:srgbClr val="FFFFFF"/>
                </a:solidFill>
                <a:latin typeface="Century Gothic"/>
                <a:cs typeface="Century Gothic"/>
              </a:rPr>
              <a:t>Voyager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2" name="object 92" descr=""/>
          <p:cNvSpPr/>
          <p:nvPr/>
        </p:nvSpPr>
        <p:spPr>
          <a:xfrm>
            <a:off x="7584185" y="4898897"/>
            <a:ext cx="957580" cy="914400"/>
          </a:xfrm>
          <a:custGeom>
            <a:avLst/>
            <a:gdLst/>
            <a:ahLst/>
            <a:cxnLst/>
            <a:rect l="l" t="t" r="r" b="b"/>
            <a:pathLst>
              <a:path w="957579" h="914400">
                <a:moveTo>
                  <a:pt x="0" y="457199"/>
                </a:moveTo>
                <a:lnTo>
                  <a:pt x="2470" y="410458"/>
                </a:lnTo>
                <a:lnTo>
                  <a:pt x="9722" y="365066"/>
                </a:lnTo>
                <a:lnTo>
                  <a:pt x="21514" y="321253"/>
                </a:lnTo>
                <a:lnTo>
                  <a:pt x="37605" y="279249"/>
                </a:lnTo>
                <a:lnTo>
                  <a:pt x="57756" y="239283"/>
                </a:lnTo>
                <a:lnTo>
                  <a:pt x="81726" y="201587"/>
                </a:lnTo>
                <a:lnTo>
                  <a:pt x="109274" y="166390"/>
                </a:lnTo>
                <a:lnTo>
                  <a:pt x="140160" y="133921"/>
                </a:lnTo>
                <a:lnTo>
                  <a:pt x="174143" y="104411"/>
                </a:lnTo>
                <a:lnTo>
                  <a:pt x="210982" y="78090"/>
                </a:lnTo>
                <a:lnTo>
                  <a:pt x="250437" y="55187"/>
                </a:lnTo>
                <a:lnTo>
                  <a:pt x="292268" y="35933"/>
                </a:lnTo>
                <a:lnTo>
                  <a:pt x="336234" y="20557"/>
                </a:lnTo>
                <a:lnTo>
                  <a:pt x="382094" y="9289"/>
                </a:lnTo>
                <a:lnTo>
                  <a:pt x="429608" y="2360"/>
                </a:lnTo>
                <a:lnTo>
                  <a:pt x="478536" y="0"/>
                </a:lnTo>
                <a:lnTo>
                  <a:pt x="527463" y="2360"/>
                </a:lnTo>
                <a:lnTo>
                  <a:pt x="574977" y="9289"/>
                </a:lnTo>
                <a:lnTo>
                  <a:pt x="620837" y="20557"/>
                </a:lnTo>
                <a:lnTo>
                  <a:pt x="664803" y="35933"/>
                </a:lnTo>
                <a:lnTo>
                  <a:pt x="706634" y="55187"/>
                </a:lnTo>
                <a:lnTo>
                  <a:pt x="746089" y="78090"/>
                </a:lnTo>
                <a:lnTo>
                  <a:pt x="782928" y="104411"/>
                </a:lnTo>
                <a:lnTo>
                  <a:pt x="816911" y="133921"/>
                </a:lnTo>
                <a:lnTo>
                  <a:pt x="847797" y="166390"/>
                </a:lnTo>
                <a:lnTo>
                  <a:pt x="875345" y="201587"/>
                </a:lnTo>
                <a:lnTo>
                  <a:pt x="899315" y="239283"/>
                </a:lnTo>
                <a:lnTo>
                  <a:pt x="919466" y="279249"/>
                </a:lnTo>
                <a:lnTo>
                  <a:pt x="935557" y="321253"/>
                </a:lnTo>
                <a:lnTo>
                  <a:pt x="947349" y="365066"/>
                </a:lnTo>
                <a:lnTo>
                  <a:pt x="954601" y="410458"/>
                </a:lnTo>
                <a:lnTo>
                  <a:pt x="957072" y="457199"/>
                </a:lnTo>
                <a:lnTo>
                  <a:pt x="954601" y="503945"/>
                </a:lnTo>
                <a:lnTo>
                  <a:pt x="947349" y="549340"/>
                </a:lnTo>
                <a:lnTo>
                  <a:pt x="935557" y="593156"/>
                </a:lnTo>
                <a:lnTo>
                  <a:pt x="919466" y="635161"/>
                </a:lnTo>
                <a:lnTo>
                  <a:pt x="899315" y="675127"/>
                </a:lnTo>
                <a:lnTo>
                  <a:pt x="875345" y="712823"/>
                </a:lnTo>
                <a:lnTo>
                  <a:pt x="847797" y="748020"/>
                </a:lnTo>
                <a:lnTo>
                  <a:pt x="816911" y="780488"/>
                </a:lnTo>
                <a:lnTo>
                  <a:pt x="782928" y="809996"/>
                </a:lnTo>
                <a:lnTo>
                  <a:pt x="746089" y="836316"/>
                </a:lnTo>
                <a:lnTo>
                  <a:pt x="706634" y="859217"/>
                </a:lnTo>
                <a:lnTo>
                  <a:pt x="664803" y="878470"/>
                </a:lnTo>
                <a:lnTo>
                  <a:pt x="620837" y="893844"/>
                </a:lnTo>
                <a:lnTo>
                  <a:pt x="574977" y="905111"/>
                </a:lnTo>
                <a:lnTo>
                  <a:pt x="527463" y="912039"/>
                </a:lnTo>
                <a:lnTo>
                  <a:pt x="478536" y="914399"/>
                </a:lnTo>
                <a:lnTo>
                  <a:pt x="429608" y="912039"/>
                </a:lnTo>
                <a:lnTo>
                  <a:pt x="382094" y="905111"/>
                </a:lnTo>
                <a:lnTo>
                  <a:pt x="336234" y="893844"/>
                </a:lnTo>
                <a:lnTo>
                  <a:pt x="292268" y="878470"/>
                </a:lnTo>
                <a:lnTo>
                  <a:pt x="250437" y="859217"/>
                </a:lnTo>
                <a:lnTo>
                  <a:pt x="210982" y="836316"/>
                </a:lnTo>
                <a:lnTo>
                  <a:pt x="174143" y="809996"/>
                </a:lnTo>
                <a:lnTo>
                  <a:pt x="140160" y="780488"/>
                </a:lnTo>
                <a:lnTo>
                  <a:pt x="109274" y="748020"/>
                </a:lnTo>
                <a:lnTo>
                  <a:pt x="81726" y="712823"/>
                </a:lnTo>
                <a:lnTo>
                  <a:pt x="57756" y="675127"/>
                </a:lnTo>
                <a:lnTo>
                  <a:pt x="37605" y="635161"/>
                </a:lnTo>
                <a:lnTo>
                  <a:pt x="21514" y="593156"/>
                </a:lnTo>
                <a:lnTo>
                  <a:pt x="9722" y="549340"/>
                </a:lnTo>
                <a:lnTo>
                  <a:pt x="2470" y="503945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001A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 txBox="1"/>
          <p:nvPr/>
        </p:nvSpPr>
        <p:spPr>
          <a:xfrm>
            <a:off x="7253478" y="5810588"/>
            <a:ext cx="1871980" cy="895985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489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Sales</a:t>
            </a:r>
            <a:r>
              <a:rPr dirty="0" sz="11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Voyager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Set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100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adjust</a:t>
            </a:r>
            <a:r>
              <a:rPr dirty="0" sz="1000" spc="-1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sales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plan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 and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use</a:t>
            </a:r>
            <a:r>
              <a:rPr dirty="0" sz="1000" spc="-2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to</a:t>
            </a:r>
            <a:r>
              <a:rPr dirty="0" sz="1000" spc="-3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push</a:t>
            </a:r>
            <a:r>
              <a:rPr dirty="0" sz="100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good,</a:t>
            </a:r>
            <a:r>
              <a:rPr dirty="0" sz="100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001A30"/>
                </a:solidFill>
                <a:latin typeface="Century Gothic"/>
                <a:cs typeface="Century Gothic"/>
              </a:rPr>
              <a:t>better,</a:t>
            </a:r>
            <a:r>
              <a:rPr dirty="0" sz="1000" spc="-4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001A30"/>
                </a:solidFill>
                <a:latin typeface="Century Gothic"/>
                <a:cs typeface="Century Gothic"/>
              </a:rPr>
              <a:t>best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tire</a:t>
            </a:r>
            <a:r>
              <a:rPr dirty="0" sz="1000" spc="-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10" b="1">
                <a:solidFill>
                  <a:srgbClr val="001A30"/>
                </a:solidFill>
                <a:latin typeface="Century Gothic"/>
                <a:cs typeface="Century Gothic"/>
              </a:rPr>
              <a:t>recommendations</a:t>
            </a:r>
            <a:r>
              <a:rPr dirty="0" sz="1000" spc="1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to</a:t>
            </a:r>
            <a:r>
              <a:rPr dirty="0" sz="1000" spc="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25" b="1">
                <a:solidFill>
                  <a:srgbClr val="001A30"/>
                </a:solidFill>
                <a:latin typeface="Century Gothic"/>
                <a:cs typeface="Century Gothic"/>
              </a:rPr>
              <a:t>the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front</a:t>
            </a:r>
            <a:r>
              <a:rPr dirty="0" sz="10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office</a:t>
            </a:r>
            <a:r>
              <a:rPr dirty="0" sz="10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001A30"/>
                </a:solidFill>
                <a:latin typeface="Century Gothic"/>
                <a:cs typeface="Century Gothic"/>
              </a:rPr>
              <a:t>sales</a:t>
            </a:r>
            <a:r>
              <a:rPr dirty="0" sz="100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00" spc="-20" b="1">
                <a:solidFill>
                  <a:srgbClr val="001A30"/>
                </a:solidFill>
                <a:latin typeface="Century Gothic"/>
                <a:cs typeface="Century Gothic"/>
              </a:rPr>
              <a:t>team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202793" y="5883254"/>
            <a:ext cx="1903095" cy="74803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Purchase</a:t>
            </a:r>
            <a:r>
              <a:rPr dirty="0" sz="1100" spc="-5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Order</a:t>
            </a:r>
            <a:r>
              <a:rPr dirty="0" sz="11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Forecasting</a:t>
            </a:r>
            <a:endParaRPr sz="1100">
              <a:latin typeface="Century Gothic"/>
              <a:cs typeface="Century Gothic"/>
            </a:endParaRPr>
          </a:p>
          <a:p>
            <a:pPr marL="12700" marR="76200">
              <a:lnSpc>
                <a:spcPct val="100000"/>
              </a:lnSpc>
              <a:spcBef>
                <a:spcPts val="290"/>
              </a:spcBef>
            </a:pP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Increase</a:t>
            </a:r>
            <a:r>
              <a:rPr dirty="0" sz="1050" spc="-6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fill</a:t>
            </a:r>
            <a:r>
              <a:rPr dirty="0" sz="1050" spc="-3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rates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from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manufactures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and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manage contractual</a:t>
            </a:r>
            <a:r>
              <a:rPr dirty="0" sz="1050" spc="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obligations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2560066" y="5891733"/>
            <a:ext cx="1572895" cy="65913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680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Multi</a:t>
            </a:r>
            <a:r>
              <a:rPr dirty="0" sz="11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Echelon</a:t>
            </a:r>
            <a:r>
              <a:rPr dirty="0" sz="11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Stocker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Anticipate</a:t>
            </a:r>
            <a:r>
              <a:rPr dirty="0" sz="1050" spc="-1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&amp;</a:t>
            </a:r>
            <a:r>
              <a:rPr dirty="0" sz="1050" spc="5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plan</a:t>
            </a:r>
            <a:r>
              <a:rPr dirty="0" sz="1050" spc="-2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25">
                <a:solidFill>
                  <a:srgbClr val="001A30"/>
                </a:solidFill>
                <a:latin typeface="Century Gothic"/>
                <a:cs typeface="Century Gothic"/>
              </a:rPr>
              <a:t>for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changing</a:t>
            </a:r>
            <a:r>
              <a:rPr dirty="0" sz="105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b="1">
                <a:solidFill>
                  <a:srgbClr val="001A30"/>
                </a:solidFill>
                <a:latin typeface="Century Gothic"/>
                <a:cs typeface="Century Gothic"/>
              </a:rPr>
              <a:t>market </a:t>
            </a:r>
            <a:r>
              <a:rPr dirty="0" sz="1050" spc="-10" b="1">
                <a:solidFill>
                  <a:srgbClr val="001A30"/>
                </a:solidFill>
                <a:latin typeface="Century Gothic"/>
                <a:cs typeface="Century Gothic"/>
              </a:rPr>
              <a:t>trends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9717151" y="4089974"/>
            <a:ext cx="1424305" cy="60452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100" b="1">
                <a:solidFill>
                  <a:srgbClr val="001A30"/>
                </a:solidFill>
                <a:latin typeface="Century Gothic"/>
                <a:cs typeface="Century Gothic"/>
              </a:rPr>
              <a:t>Product</a:t>
            </a:r>
            <a:r>
              <a:rPr dirty="0" sz="1100" spc="-6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001A30"/>
                </a:solidFill>
                <a:latin typeface="Century Gothic"/>
                <a:cs typeface="Century Gothic"/>
              </a:rPr>
              <a:t>Equivalence</a:t>
            </a:r>
            <a:endParaRPr sz="1100">
              <a:latin typeface="Century Gothic"/>
              <a:cs typeface="Century Gothic"/>
            </a:endParaRPr>
          </a:p>
          <a:p>
            <a:pPr marL="20320" marR="361950">
              <a:lnSpc>
                <a:spcPct val="100000"/>
              </a:lnSpc>
              <a:spcBef>
                <a:spcPts val="350"/>
              </a:spcBef>
            </a:pPr>
            <a:r>
              <a:rPr dirty="0" sz="1050">
                <a:solidFill>
                  <a:srgbClr val="001A30"/>
                </a:solidFill>
                <a:latin typeface="Century Gothic"/>
                <a:cs typeface="Century Gothic"/>
              </a:rPr>
              <a:t>Identify</a:t>
            </a:r>
            <a:r>
              <a:rPr dirty="0" sz="1050" spc="-50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1050" spc="-10">
                <a:solidFill>
                  <a:srgbClr val="001A30"/>
                </a:solidFill>
                <a:latin typeface="Century Gothic"/>
                <a:cs typeface="Century Gothic"/>
              </a:rPr>
              <a:t>product alternatives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046720" cy="6858000"/>
            <a:chOff x="0" y="0"/>
            <a:chExt cx="80467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46719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376677" y="4159758"/>
              <a:ext cx="0" cy="1085850"/>
            </a:xfrm>
            <a:custGeom>
              <a:avLst/>
              <a:gdLst/>
              <a:ahLst/>
              <a:cxnLst/>
              <a:rect l="l" t="t" r="r" b="b"/>
              <a:pathLst>
                <a:path w="0" h="1085850">
                  <a:moveTo>
                    <a:pt x="0" y="0"/>
                  </a:moveTo>
                  <a:lnTo>
                    <a:pt x="0" y="1085596"/>
                  </a:lnTo>
                </a:path>
              </a:pathLst>
            </a:custGeom>
            <a:ln w="50800">
              <a:solidFill>
                <a:srgbClr val="ED534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807970" y="3755847"/>
            <a:ext cx="8358505" cy="1477010"/>
          </a:xfrm>
          <a:prstGeom prst="rect">
            <a:avLst/>
          </a:prstGeom>
        </p:spPr>
        <p:txBody>
          <a:bodyPr wrap="square" lIns="0" tIns="370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15"/>
              </a:spcBef>
            </a:pPr>
            <a:r>
              <a:rPr dirty="0" sz="4800" b="1">
                <a:solidFill>
                  <a:srgbClr val="FFFFFF"/>
                </a:solidFill>
                <a:latin typeface="Century Gothic"/>
                <a:cs typeface="Century Gothic"/>
              </a:rPr>
              <a:t>ATD/MDA</a:t>
            </a:r>
            <a:r>
              <a:rPr dirty="0" sz="48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entury Gothic"/>
                <a:cs typeface="Century Gothic"/>
              </a:rPr>
              <a:t>Meineke</a:t>
            </a:r>
            <a:r>
              <a:rPr dirty="0" sz="4800" spc="-10" b="1">
                <a:solidFill>
                  <a:srgbClr val="FFFFFF"/>
                </a:solidFill>
                <a:latin typeface="Century Gothic"/>
                <a:cs typeface="Century Gothic"/>
              </a:rPr>
              <a:t> program</a:t>
            </a:r>
            <a:endParaRPr sz="4800">
              <a:latin typeface="Century Gothic"/>
              <a:cs typeface="Century Gothic"/>
            </a:endParaRPr>
          </a:p>
          <a:p>
            <a:pPr marL="113030">
              <a:lnSpc>
                <a:spcPct val="100000"/>
              </a:lnSpc>
              <a:spcBef>
                <a:spcPts val="935"/>
              </a:spcBef>
            </a:pP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Driving</a:t>
            </a:r>
            <a:r>
              <a:rPr dirty="0" sz="1600" spc="-4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value</a:t>
            </a:r>
            <a:r>
              <a:rPr dirty="0" sz="1600" spc="-6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to</a:t>
            </a:r>
            <a:r>
              <a:rPr dirty="0" sz="1600" spc="-1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you</a:t>
            </a:r>
            <a:r>
              <a:rPr dirty="0" sz="1600" spc="-3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1F1F1"/>
                </a:solidFill>
                <a:latin typeface="Century Gothic"/>
                <a:cs typeface="Century Gothic"/>
              </a:rPr>
              <a:t>everyday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64" y="2371344"/>
            <a:ext cx="2972428" cy="28193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1239" y="306400"/>
            <a:ext cx="72377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ATD</a:t>
            </a:r>
            <a:r>
              <a:rPr dirty="0" sz="3600" spc="-60"/>
              <a:t> </a:t>
            </a:r>
            <a:r>
              <a:rPr dirty="0" sz="3600"/>
              <a:t>/</a:t>
            </a:r>
            <a:r>
              <a:rPr dirty="0" sz="3600" spc="-55"/>
              <a:t> </a:t>
            </a:r>
            <a:r>
              <a:rPr dirty="0" sz="3600"/>
              <a:t>MDA</a:t>
            </a:r>
            <a:r>
              <a:rPr dirty="0" sz="3600" spc="-240"/>
              <a:t> </a:t>
            </a:r>
            <a:r>
              <a:rPr dirty="0" sz="3600"/>
              <a:t>2022</a:t>
            </a:r>
            <a:r>
              <a:rPr dirty="0" sz="3600" spc="-55"/>
              <a:t> </a:t>
            </a:r>
            <a:r>
              <a:rPr dirty="0" sz="3600"/>
              <a:t>program</a:t>
            </a:r>
            <a:r>
              <a:rPr dirty="0" sz="3600" spc="-55"/>
              <a:t> </a:t>
            </a:r>
            <a:r>
              <a:rPr dirty="0" sz="3600" spc="-10"/>
              <a:t>elements</a:t>
            </a:r>
            <a:endParaRPr sz="3600"/>
          </a:p>
        </p:txBody>
      </p:sp>
      <p:sp>
        <p:nvSpPr>
          <p:cNvPr id="5" name="object 5" descr=""/>
          <p:cNvSpPr txBox="1"/>
          <p:nvPr/>
        </p:nvSpPr>
        <p:spPr>
          <a:xfrm>
            <a:off x="4051172" y="1603324"/>
            <a:ext cx="7738109" cy="441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ATD</a:t>
            </a:r>
            <a:r>
              <a:rPr dirty="0" u="sng" sz="1800" spc="-4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custom</a:t>
            </a:r>
            <a:r>
              <a:rPr dirty="0" u="sng" sz="1800" spc="-9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program: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Strong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brands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with</a:t>
            </a:r>
            <a:r>
              <a:rPr dirty="0" sz="1800" spc="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coverage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all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segments of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business.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Two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custom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programs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help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enhance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profitability.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Ability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roll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up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multiple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locations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maximize</a:t>
            </a:r>
            <a:r>
              <a:rPr dirty="0" sz="1800" spc="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savings.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6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Retail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Rewards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and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Partner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Program.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11E33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2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ATD</a:t>
            </a:r>
            <a:r>
              <a:rPr dirty="0" u="sng" sz="1800" spc="-10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Xpress:</a:t>
            </a:r>
            <a:endParaRPr sz="18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On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demand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delivery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franchisees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when</a:t>
            </a:r>
            <a:r>
              <a:rPr dirty="0" sz="1800" spc="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they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sign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on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an</a:t>
            </a:r>
            <a:r>
              <a:rPr dirty="0" sz="1800" spc="-1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tire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program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(Currently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available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70%+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Meineke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franchise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locations.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11E33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800" spc="-2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ATD </a:t>
            </a: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Tire</a:t>
            </a:r>
            <a:r>
              <a:rPr dirty="0" u="sng" sz="1800" spc="-6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Protection</a:t>
            </a:r>
            <a:r>
              <a:rPr dirty="0" u="sng" sz="1800" spc="-6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Plan:</a:t>
            </a:r>
            <a:endParaRPr sz="1800">
              <a:latin typeface="Arial"/>
              <a:cs typeface="Arial"/>
            </a:endParaRPr>
          </a:p>
          <a:p>
            <a:pPr marL="354965" marR="796290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Nation-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wide</a:t>
            </a:r>
            <a:r>
              <a:rPr dirty="0" sz="1800" spc="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tire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protection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plan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with</a:t>
            </a:r>
            <a:r>
              <a:rPr dirty="0" sz="1800" spc="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full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road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hazard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coverage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on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program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tires.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11E33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National</a:t>
            </a:r>
            <a:r>
              <a:rPr dirty="0" u="sng" sz="1800" spc="-2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preferred</a:t>
            </a: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pricing</a:t>
            </a:r>
            <a:r>
              <a:rPr dirty="0" u="sng" sz="1800" spc="-1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program: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Consistent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competitive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pricing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matrix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all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locations.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4087"/>
            <a:ext cx="12191999" cy="411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81327" y="0"/>
            <a:ext cx="9229725" cy="6858000"/>
            <a:chOff x="1481327" y="0"/>
            <a:chExt cx="9229725" cy="685800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1327" y="0"/>
              <a:ext cx="9229344" cy="685799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76043" y="1114044"/>
              <a:ext cx="4925695" cy="370840"/>
            </a:xfrm>
            <a:custGeom>
              <a:avLst/>
              <a:gdLst/>
              <a:ahLst/>
              <a:cxnLst/>
              <a:rect l="l" t="t" r="r" b="b"/>
              <a:pathLst>
                <a:path w="4925695" h="370840">
                  <a:moveTo>
                    <a:pt x="4925567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4925567" y="370332"/>
                  </a:lnTo>
                  <a:lnTo>
                    <a:pt x="4925567" y="0"/>
                  </a:lnTo>
                  <a:close/>
                </a:path>
              </a:pathLst>
            </a:custGeom>
            <a:solidFill>
              <a:srgbClr val="011E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955419" y="1141298"/>
            <a:ext cx="24364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4087"/>
            <a:ext cx="12191999" cy="411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4836" y="0"/>
            <a:ext cx="931164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5735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ATD</a:t>
            </a:r>
            <a:r>
              <a:rPr dirty="0" spc="-85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/>
              <a:t>Cooper</a:t>
            </a:r>
            <a:r>
              <a:rPr dirty="0" spc="-65"/>
              <a:t> </a:t>
            </a:r>
            <a:r>
              <a:rPr dirty="0"/>
              <a:t>Retail</a:t>
            </a:r>
            <a:r>
              <a:rPr dirty="0" spc="-80"/>
              <a:t> </a:t>
            </a:r>
            <a:r>
              <a:rPr dirty="0" spc="-10"/>
              <a:t>Rewards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863340" y="1296924"/>
            <a:ext cx="8232775" cy="5490210"/>
            <a:chOff x="3863340" y="1296924"/>
            <a:chExt cx="8232775" cy="54902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5916" y="6365746"/>
              <a:ext cx="1090071" cy="4210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3340" y="1296924"/>
              <a:ext cx="7156704" cy="528218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7022" y="1389634"/>
            <a:ext cx="342201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Program</a:t>
            </a:r>
            <a:r>
              <a:rPr dirty="0" u="sng" sz="1800" spc="-1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Details</a:t>
            </a:r>
            <a:endParaRPr sz="1800">
              <a:latin typeface="Arial"/>
              <a:cs typeface="Arial"/>
            </a:endParaRPr>
          </a:p>
          <a:p>
            <a:pPr marL="299085" marR="11112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All</a:t>
            </a:r>
            <a:r>
              <a:rPr dirty="0" sz="1800" spc="-1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6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Cooper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Extra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Dealers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are</a:t>
            </a:r>
            <a:r>
              <a:rPr dirty="0" sz="1800" spc="-5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eligible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1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ATD’s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Retail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Rewards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 marL="299085" marR="1962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Eligible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dealers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can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enroll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employees</a:t>
            </a:r>
            <a:r>
              <a:rPr dirty="0" sz="1800" spc="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earn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additional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income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selling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Cooper Tires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Submit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monthly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sales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and</a:t>
            </a:r>
            <a:r>
              <a:rPr dirty="0" sz="1800" spc="-1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ATD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will issue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Retail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Rewards</a:t>
            </a:r>
            <a:r>
              <a:rPr dirty="0" sz="1800" spc="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11E33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reloadable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Visa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Debit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Card</a:t>
            </a:r>
            <a:endParaRPr sz="1800">
              <a:latin typeface="Arial"/>
              <a:cs typeface="Arial"/>
            </a:endParaRPr>
          </a:p>
          <a:p>
            <a:pPr marL="299085" marR="42227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7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will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issue</a:t>
            </a:r>
            <a:r>
              <a:rPr dirty="0" sz="1800" spc="-6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1099s</a:t>
            </a:r>
            <a:r>
              <a:rPr dirty="0" sz="1800" spc="-5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employees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who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earn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more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than</a:t>
            </a:r>
            <a:r>
              <a:rPr dirty="0" sz="1800" spc="-6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$600.00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annual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5537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ATD</a:t>
            </a:r>
            <a:r>
              <a:rPr dirty="0" spc="-120"/>
              <a:t> </a:t>
            </a:r>
            <a:r>
              <a:rPr dirty="0"/>
              <a:t>–</a:t>
            </a:r>
            <a:r>
              <a:rPr dirty="0" spc="-105"/>
              <a:t> </a:t>
            </a:r>
            <a:r>
              <a:rPr dirty="0"/>
              <a:t>Meineke</a:t>
            </a:r>
            <a:r>
              <a:rPr dirty="0" spc="-180"/>
              <a:t> </a:t>
            </a:r>
            <a:r>
              <a:rPr dirty="0" spc="-445"/>
              <a:t>T</a:t>
            </a:r>
            <a:r>
              <a:rPr dirty="0" spc="50"/>
              <a:t>oy</a:t>
            </a:r>
            <a:r>
              <a:rPr dirty="0" spc="55"/>
              <a:t>o</a:t>
            </a:r>
            <a:r>
              <a:rPr dirty="0" spc="-95"/>
              <a:t> </a:t>
            </a:r>
            <a:r>
              <a:rPr dirty="0"/>
              <a:t>Plus</a:t>
            </a:r>
            <a:r>
              <a:rPr dirty="0" spc="-100"/>
              <a:t> </a:t>
            </a:r>
            <a:r>
              <a:rPr dirty="0" spc="-10"/>
              <a:t>Program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178777" y="2167340"/>
          <a:ext cx="6292850" cy="2877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/>
                <a:gridCol w="1852930"/>
                <a:gridCol w="1978660"/>
              </a:tblGrid>
              <a:tr h="10947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5910"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Units</a:t>
                      </a:r>
                      <a:r>
                        <a:rPr dirty="0" sz="175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75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Quarter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Light</a:t>
                      </a:r>
                      <a:r>
                        <a:rPr dirty="0" sz="175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20" b="1">
                          <a:latin typeface="Calibri"/>
                          <a:cs typeface="Calibri"/>
                        </a:rPr>
                        <a:t>Truck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Passenger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spc="-25">
                          <a:latin typeface="Calibri"/>
                          <a:cs typeface="Calibri"/>
                        </a:rPr>
                        <a:t>50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268095" algn="l"/>
                        </a:tabLst>
                      </a:pPr>
                      <a:r>
                        <a:rPr dirty="0" sz="175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3.00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409700" algn="l"/>
                        </a:tabLst>
                      </a:pPr>
                      <a:r>
                        <a:rPr dirty="0" sz="175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2.00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910">
                <a:tc gridSpan="3"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spc="-20" b="1">
                          <a:latin typeface="Calibri"/>
                          <a:cs typeface="Calibri"/>
                        </a:rPr>
                        <a:t>Quarterly</a:t>
                      </a:r>
                      <a:r>
                        <a:rPr dirty="0" sz="175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b="1">
                          <a:latin typeface="Calibri"/>
                          <a:cs typeface="Calibri"/>
                        </a:rPr>
                        <a:t>Volume</a:t>
                      </a:r>
                      <a:r>
                        <a:rPr dirty="0" sz="17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20" b="1">
                          <a:latin typeface="Calibri"/>
                          <a:cs typeface="Calibri"/>
                        </a:rPr>
                        <a:t>Bonus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spc="-25">
                          <a:latin typeface="Calibri"/>
                          <a:cs typeface="Calibri"/>
                        </a:rPr>
                        <a:t>100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3357245" algn="l"/>
                        </a:tabLst>
                      </a:pPr>
                      <a:r>
                        <a:rPr dirty="0" sz="175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3.00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spc="-25">
                          <a:latin typeface="Calibri"/>
                          <a:cs typeface="Calibri"/>
                        </a:rPr>
                        <a:t>250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3357245" algn="l"/>
                        </a:tabLst>
                      </a:pPr>
                      <a:r>
                        <a:rPr dirty="0" sz="175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4.00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2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750" spc="-25">
                          <a:latin typeface="Calibri"/>
                          <a:cs typeface="Calibri"/>
                        </a:rPr>
                        <a:t>400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3357245" algn="l"/>
                        </a:tabLst>
                      </a:pPr>
                      <a:r>
                        <a:rPr dirty="0" sz="175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7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750" spc="-20">
                          <a:latin typeface="Calibri"/>
                          <a:cs typeface="Calibri"/>
                        </a:rPr>
                        <a:t>5.00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2442" y="2332556"/>
            <a:ext cx="2759889" cy="62611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00201" y="1869185"/>
            <a:ext cx="9400540" cy="430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Program</a:t>
            </a:r>
            <a:r>
              <a:rPr dirty="0" u="sng" sz="1800" spc="-1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Details</a:t>
            </a:r>
            <a:endParaRPr sz="1800">
              <a:latin typeface="Arial"/>
              <a:cs typeface="Arial"/>
            </a:endParaRPr>
          </a:p>
          <a:p>
            <a:pPr marL="299085" marR="619823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Program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earnings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start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50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qualifying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units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per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quarter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All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products earn –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simple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easy</a:t>
            </a:r>
            <a:endParaRPr sz="1800">
              <a:latin typeface="Arial"/>
              <a:cs typeface="Arial"/>
            </a:endParaRPr>
          </a:p>
          <a:p>
            <a:pPr marL="299085" marR="598297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Quarterly</a:t>
            </a:r>
            <a:r>
              <a:rPr dirty="0" sz="1800" spc="-7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Volume</a:t>
            </a:r>
            <a:r>
              <a:rPr dirty="0" sz="1800" spc="-6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Bonus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schedule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additional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earning opportunities</a:t>
            </a:r>
            <a:endParaRPr sz="1800">
              <a:latin typeface="Arial"/>
              <a:cs typeface="Arial"/>
            </a:endParaRPr>
          </a:p>
          <a:p>
            <a:pPr marL="299085" marR="640461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Multi-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location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owners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can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combine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units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maximize earnings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YE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Reconciliation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Program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Participation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in</a:t>
            </a:r>
            <a:r>
              <a:rPr dirty="0" sz="1800" spc="-1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7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Retail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Rewards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 marL="4478655">
              <a:lnSpc>
                <a:spcPct val="100000"/>
              </a:lnSpc>
              <a:spcBef>
                <a:spcPts val="1310"/>
              </a:spcBef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Must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sign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up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through</a:t>
            </a:r>
            <a:r>
              <a:rPr dirty="0" sz="1800" spc="-114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Marketing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department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6652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ATD</a:t>
            </a:r>
            <a:r>
              <a:rPr dirty="0" spc="-120"/>
              <a:t> </a:t>
            </a:r>
            <a:r>
              <a:rPr dirty="0"/>
              <a:t>–</a:t>
            </a:r>
            <a:r>
              <a:rPr dirty="0" spc="-165"/>
              <a:t> </a:t>
            </a:r>
            <a:r>
              <a:rPr dirty="0" spc="-445"/>
              <a:t>T</a:t>
            </a:r>
            <a:r>
              <a:rPr dirty="0" spc="50"/>
              <a:t>oy</a:t>
            </a:r>
            <a:r>
              <a:rPr dirty="0" spc="55"/>
              <a:t>o</a:t>
            </a:r>
            <a:r>
              <a:rPr dirty="0" spc="-100"/>
              <a:t> </a:t>
            </a:r>
            <a:r>
              <a:rPr dirty="0"/>
              <a:t>Plus</a:t>
            </a:r>
            <a:r>
              <a:rPr dirty="0" spc="-100"/>
              <a:t> </a:t>
            </a:r>
            <a:r>
              <a:rPr dirty="0"/>
              <a:t>Retail</a:t>
            </a:r>
            <a:r>
              <a:rPr dirty="0" spc="-114"/>
              <a:t> </a:t>
            </a:r>
            <a:r>
              <a:rPr dirty="0" spc="-10"/>
              <a:t>Rewards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274820" y="1513332"/>
            <a:ext cx="7821295" cy="5273675"/>
            <a:chOff x="4274820" y="1513332"/>
            <a:chExt cx="7821295" cy="5273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5916" y="6365746"/>
              <a:ext cx="1090071" cy="4210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4820" y="1513332"/>
              <a:ext cx="6726935" cy="500481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7022" y="1389634"/>
            <a:ext cx="3415029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Program</a:t>
            </a:r>
            <a:r>
              <a:rPr dirty="0" u="sng" sz="1800" spc="-1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Details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221996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All</a:t>
            </a:r>
            <a:r>
              <a:rPr dirty="0" sz="1800" spc="-1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8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Toyo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Plus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	Dealers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are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eligible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1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ATD’s</a:t>
            </a:r>
            <a:r>
              <a:rPr dirty="0" sz="1800" spc="-5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Retail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Rewards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 marL="299085" marR="7366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Eligible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dealers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can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enroll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any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sales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associates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earn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additional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income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selling 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Toyo</a:t>
            </a:r>
            <a:r>
              <a:rPr dirty="0" sz="1800" spc="-6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Tires</a:t>
            </a:r>
            <a:endParaRPr sz="1800">
              <a:latin typeface="Arial"/>
              <a:cs typeface="Arial"/>
            </a:endParaRPr>
          </a:p>
          <a:p>
            <a:pPr marL="299085" marR="1524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Associates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submit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monthly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sales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and</a:t>
            </a:r>
            <a:r>
              <a:rPr dirty="0" sz="1800" spc="-1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5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will</a:t>
            </a:r>
            <a:r>
              <a:rPr dirty="0" sz="1800" spc="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issue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Retail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Rewards</a:t>
            </a:r>
            <a:r>
              <a:rPr dirty="0" sz="1800" spc="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</a:t>
            </a:r>
            <a:r>
              <a:rPr dirty="0" sz="1800" spc="-4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reloadable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Visa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Debit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Card</a:t>
            </a:r>
            <a:endParaRPr sz="1800">
              <a:latin typeface="Arial"/>
              <a:cs typeface="Arial"/>
            </a:endParaRPr>
          </a:p>
          <a:p>
            <a:pPr marL="299085" marR="41592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7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will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issue</a:t>
            </a:r>
            <a:r>
              <a:rPr dirty="0" sz="1800" spc="-6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1099s</a:t>
            </a:r>
            <a:r>
              <a:rPr dirty="0" sz="1800" spc="-5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employees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who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earn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more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than</a:t>
            </a:r>
            <a:r>
              <a:rPr dirty="0" sz="1800" spc="-6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$600.00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annual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1638"/>
            <a:ext cx="70250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latin typeface="Arial"/>
                <a:cs typeface="Arial"/>
              </a:rPr>
              <a:t>Tiered</a:t>
            </a:r>
            <a:r>
              <a:rPr dirty="0" sz="2500" spc="-7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brands</a:t>
            </a:r>
            <a:r>
              <a:rPr dirty="0" sz="2500" spc="-8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to</a:t>
            </a:r>
            <a:r>
              <a:rPr dirty="0" sz="2500" spc="-85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support</a:t>
            </a:r>
            <a:r>
              <a:rPr dirty="0" sz="2500" spc="-9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your</a:t>
            </a:r>
            <a:r>
              <a:rPr dirty="0" sz="2500" spc="-5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business</a:t>
            </a:r>
            <a:r>
              <a:rPr dirty="0" sz="2500" spc="-85" b="1">
                <a:latin typeface="Arial"/>
                <a:cs typeface="Arial"/>
              </a:rPr>
              <a:t> </a:t>
            </a:r>
            <a:r>
              <a:rPr dirty="0" sz="2500" spc="-10" b="1">
                <a:latin typeface="Arial"/>
                <a:cs typeface="Arial"/>
              </a:rPr>
              <a:t>needs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756284"/>
            <a:ext cx="77069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Paid</a:t>
            </a:r>
            <a:r>
              <a:rPr dirty="0" sz="1400" spc="-60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out</a:t>
            </a:r>
            <a:r>
              <a:rPr dirty="0" sz="1400" spc="-25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400" spc="-45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each</a:t>
            </a:r>
            <a:r>
              <a:rPr dirty="0" sz="1400" spc="-45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location</a:t>
            </a:r>
            <a:r>
              <a:rPr dirty="0" sz="1400" spc="-70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quarterly</a:t>
            </a:r>
            <a:r>
              <a:rPr dirty="0" sz="1400" spc="-65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based</a:t>
            </a:r>
            <a:r>
              <a:rPr dirty="0" sz="1400" spc="-45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on</a:t>
            </a:r>
            <a:r>
              <a:rPr dirty="0" sz="1400" spc="-30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that</a:t>
            </a:r>
            <a:r>
              <a:rPr dirty="0" sz="1400" spc="-40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locations</a:t>
            </a:r>
            <a:r>
              <a:rPr dirty="0" sz="1400" spc="-65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purchases</a:t>
            </a:r>
            <a:r>
              <a:rPr dirty="0" sz="1400" spc="-65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on</a:t>
            </a:r>
            <a:r>
              <a:rPr dirty="0" sz="1400" spc="-30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400" spc="-40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11E33"/>
                </a:solidFill>
                <a:latin typeface="Arial"/>
                <a:cs typeface="Arial"/>
              </a:rPr>
              <a:t>below</a:t>
            </a:r>
            <a:r>
              <a:rPr dirty="0" sz="1400" spc="-40" b="1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011E33"/>
                </a:solidFill>
                <a:latin typeface="Arial"/>
                <a:cs typeface="Arial"/>
              </a:rPr>
              <a:t>brands.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10121" y="1435417"/>
            <a:ext cx="7457440" cy="1312545"/>
            <a:chOff x="210121" y="1435417"/>
            <a:chExt cx="7457440" cy="131254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867" y="1775401"/>
              <a:ext cx="1913329" cy="36927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5891" y="1808836"/>
              <a:ext cx="1664734" cy="4014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3019" y="1783080"/>
              <a:ext cx="1684020" cy="39014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14884" y="1440180"/>
              <a:ext cx="7447915" cy="1303020"/>
            </a:xfrm>
            <a:custGeom>
              <a:avLst/>
              <a:gdLst/>
              <a:ahLst/>
              <a:cxnLst/>
              <a:rect l="l" t="t" r="r" b="b"/>
              <a:pathLst>
                <a:path w="7447915" h="1303020">
                  <a:moveTo>
                    <a:pt x="0" y="1303020"/>
                  </a:moveTo>
                  <a:lnTo>
                    <a:pt x="7447788" y="1303020"/>
                  </a:lnTo>
                  <a:lnTo>
                    <a:pt x="7447788" y="0"/>
                  </a:lnTo>
                  <a:lnTo>
                    <a:pt x="0" y="0"/>
                  </a:lnTo>
                  <a:lnTo>
                    <a:pt x="0" y="1303020"/>
                  </a:lnTo>
                  <a:close/>
                </a:path>
              </a:pathLst>
            </a:custGeom>
            <a:ln w="9525">
              <a:solidFill>
                <a:srgbClr val="011E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22313" y="2933509"/>
            <a:ext cx="7456170" cy="1637664"/>
            <a:chOff x="222313" y="2933509"/>
            <a:chExt cx="7456170" cy="1637664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6746" y="3064231"/>
              <a:ext cx="1461358" cy="26609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4900" y="3076786"/>
              <a:ext cx="1926787" cy="25484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797" y="3859149"/>
              <a:ext cx="1648901" cy="18364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3244" y="3824300"/>
              <a:ext cx="1552715" cy="20761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97252" y="3765804"/>
              <a:ext cx="1225296" cy="5593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6304" y="3671316"/>
              <a:ext cx="1685544" cy="416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463" y="3003804"/>
              <a:ext cx="1263396" cy="53492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27075" y="2938272"/>
              <a:ext cx="7446645" cy="1628139"/>
            </a:xfrm>
            <a:custGeom>
              <a:avLst/>
              <a:gdLst/>
              <a:ahLst/>
              <a:cxnLst/>
              <a:rect l="l" t="t" r="r" b="b"/>
              <a:pathLst>
                <a:path w="7446645" h="1628139">
                  <a:moveTo>
                    <a:pt x="0" y="1627632"/>
                  </a:moveTo>
                  <a:lnTo>
                    <a:pt x="7446264" y="1627632"/>
                  </a:lnTo>
                  <a:lnTo>
                    <a:pt x="7446264" y="0"/>
                  </a:lnTo>
                  <a:lnTo>
                    <a:pt x="0" y="0"/>
                  </a:lnTo>
                  <a:lnTo>
                    <a:pt x="0" y="1627632"/>
                  </a:lnTo>
                  <a:close/>
                </a:path>
              </a:pathLst>
            </a:custGeom>
            <a:ln w="9525">
              <a:solidFill>
                <a:srgbClr val="011E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222313" y="4695444"/>
            <a:ext cx="7456170" cy="1893570"/>
            <a:chOff x="222313" y="4695444"/>
            <a:chExt cx="7456170" cy="1893570"/>
          </a:xfrm>
        </p:grpSpPr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287" y="5041392"/>
              <a:ext cx="1648901" cy="29661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1759" y="4695444"/>
              <a:ext cx="1726691" cy="73151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16564" y="4937477"/>
              <a:ext cx="827606" cy="57511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2205" y="5040866"/>
              <a:ext cx="1632165" cy="3135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9495" y="5821680"/>
              <a:ext cx="1664734" cy="26365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33038" y="5870851"/>
              <a:ext cx="1618796" cy="24677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27075" y="4754880"/>
              <a:ext cx="7446645" cy="1828800"/>
            </a:xfrm>
            <a:custGeom>
              <a:avLst/>
              <a:gdLst/>
              <a:ahLst/>
              <a:cxnLst/>
              <a:rect l="l" t="t" r="r" b="b"/>
              <a:pathLst>
                <a:path w="7446645" h="1828800">
                  <a:moveTo>
                    <a:pt x="0" y="1828800"/>
                  </a:moveTo>
                  <a:lnTo>
                    <a:pt x="7446264" y="1828800"/>
                  </a:lnTo>
                  <a:lnTo>
                    <a:pt x="7446264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9525">
              <a:solidFill>
                <a:srgbClr val="011E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41847" y="5678424"/>
              <a:ext cx="1723644" cy="548640"/>
            </a:xfrm>
            <a:prstGeom prst="rect">
              <a:avLst/>
            </a:prstGeom>
          </p:spPr>
        </p:pic>
      </p:grpSp>
      <p:sp>
        <p:nvSpPr>
          <p:cNvPr id="28" name="object 28" descr=""/>
          <p:cNvSpPr/>
          <p:nvPr/>
        </p:nvSpPr>
        <p:spPr>
          <a:xfrm>
            <a:off x="7953756" y="1392936"/>
            <a:ext cx="4142740" cy="1362710"/>
          </a:xfrm>
          <a:custGeom>
            <a:avLst/>
            <a:gdLst/>
            <a:ahLst/>
            <a:cxnLst/>
            <a:rect l="l" t="t" r="r" b="b"/>
            <a:pathLst>
              <a:path w="4142740" h="1362710">
                <a:moveTo>
                  <a:pt x="0" y="227075"/>
                </a:moveTo>
                <a:lnTo>
                  <a:pt x="4615" y="181329"/>
                </a:lnTo>
                <a:lnTo>
                  <a:pt x="17853" y="138713"/>
                </a:lnTo>
                <a:lnTo>
                  <a:pt x="38797" y="100142"/>
                </a:lnTo>
                <a:lnTo>
                  <a:pt x="66532" y="66532"/>
                </a:lnTo>
                <a:lnTo>
                  <a:pt x="100142" y="38797"/>
                </a:lnTo>
                <a:lnTo>
                  <a:pt x="138713" y="17853"/>
                </a:lnTo>
                <a:lnTo>
                  <a:pt x="181329" y="4615"/>
                </a:lnTo>
                <a:lnTo>
                  <a:pt x="227075" y="0"/>
                </a:lnTo>
                <a:lnTo>
                  <a:pt x="3915155" y="0"/>
                </a:lnTo>
                <a:lnTo>
                  <a:pt x="3960902" y="4615"/>
                </a:lnTo>
                <a:lnTo>
                  <a:pt x="4003518" y="17853"/>
                </a:lnTo>
                <a:lnTo>
                  <a:pt x="4042089" y="38797"/>
                </a:lnTo>
                <a:lnTo>
                  <a:pt x="4075699" y="66532"/>
                </a:lnTo>
                <a:lnTo>
                  <a:pt x="4103434" y="100142"/>
                </a:lnTo>
                <a:lnTo>
                  <a:pt x="4124378" y="138713"/>
                </a:lnTo>
                <a:lnTo>
                  <a:pt x="4137616" y="181329"/>
                </a:lnTo>
                <a:lnTo>
                  <a:pt x="4142232" y="227075"/>
                </a:lnTo>
                <a:lnTo>
                  <a:pt x="4142232" y="1135379"/>
                </a:lnTo>
                <a:lnTo>
                  <a:pt x="4137616" y="1181126"/>
                </a:lnTo>
                <a:lnTo>
                  <a:pt x="4124378" y="1223742"/>
                </a:lnTo>
                <a:lnTo>
                  <a:pt x="4103434" y="1262313"/>
                </a:lnTo>
                <a:lnTo>
                  <a:pt x="4075699" y="1295923"/>
                </a:lnTo>
                <a:lnTo>
                  <a:pt x="4042089" y="1323658"/>
                </a:lnTo>
                <a:lnTo>
                  <a:pt x="4003518" y="1344602"/>
                </a:lnTo>
                <a:lnTo>
                  <a:pt x="3960902" y="1357840"/>
                </a:lnTo>
                <a:lnTo>
                  <a:pt x="3915155" y="1362455"/>
                </a:lnTo>
                <a:lnTo>
                  <a:pt x="227075" y="1362455"/>
                </a:lnTo>
                <a:lnTo>
                  <a:pt x="181329" y="1357840"/>
                </a:lnTo>
                <a:lnTo>
                  <a:pt x="138713" y="1344602"/>
                </a:lnTo>
                <a:lnTo>
                  <a:pt x="100142" y="1323658"/>
                </a:lnTo>
                <a:lnTo>
                  <a:pt x="66532" y="1295923"/>
                </a:lnTo>
                <a:lnTo>
                  <a:pt x="38797" y="1262313"/>
                </a:lnTo>
                <a:lnTo>
                  <a:pt x="17853" y="1223742"/>
                </a:lnTo>
                <a:lnTo>
                  <a:pt x="4615" y="1181126"/>
                </a:lnTo>
                <a:lnTo>
                  <a:pt x="0" y="1135379"/>
                </a:lnTo>
                <a:lnTo>
                  <a:pt x="0" y="227075"/>
                </a:lnTo>
                <a:close/>
              </a:path>
            </a:pathLst>
          </a:custGeom>
          <a:ln w="12700">
            <a:solidFill>
              <a:srgbClr val="011E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9307830" y="1780997"/>
            <a:ext cx="14382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Tier</a:t>
            </a:r>
            <a:r>
              <a:rPr dirty="0" u="sng" sz="1800" spc="-4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$3.00</a:t>
            </a:r>
            <a:r>
              <a:rPr dirty="0" sz="1800" spc="-3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per</a:t>
            </a:r>
            <a:r>
              <a:rPr dirty="0" sz="1800" spc="-2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1E33"/>
                </a:solidFill>
                <a:latin typeface="Arial"/>
                <a:cs typeface="Arial"/>
              </a:rPr>
              <a:t>tire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7953756" y="2953511"/>
            <a:ext cx="4142740" cy="1607820"/>
          </a:xfrm>
          <a:custGeom>
            <a:avLst/>
            <a:gdLst/>
            <a:ahLst/>
            <a:cxnLst/>
            <a:rect l="l" t="t" r="r" b="b"/>
            <a:pathLst>
              <a:path w="4142740" h="1607820">
                <a:moveTo>
                  <a:pt x="0" y="267970"/>
                </a:moveTo>
                <a:lnTo>
                  <a:pt x="4318" y="219812"/>
                </a:lnTo>
                <a:lnTo>
                  <a:pt x="16769" y="174483"/>
                </a:lnTo>
                <a:lnTo>
                  <a:pt x="36594" y="132738"/>
                </a:lnTo>
                <a:lnTo>
                  <a:pt x="63036" y="95337"/>
                </a:lnTo>
                <a:lnTo>
                  <a:pt x="95337" y="63036"/>
                </a:lnTo>
                <a:lnTo>
                  <a:pt x="132738" y="36594"/>
                </a:lnTo>
                <a:lnTo>
                  <a:pt x="174483" y="16769"/>
                </a:lnTo>
                <a:lnTo>
                  <a:pt x="219812" y="4318"/>
                </a:lnTo>
                <a:lnTo>
                  <a:pt x="267970" y="0"/>
                </a:lnTo>
                <a:lnTo>
                  <a:pt x="3874262" y="0"/>
                </a:lnTo>
                <a:lnTo>
                  <a:pt x="3922419" y="4318"/>
                </a:lnTo>
                <a:lnTo>
                  <a:pt x="3967748" y="16769"/>
                </a:lnTo>
                <a:lnTo>
                  <a:pt x="4009493" y="36594"/>
                </a:lnTo>
                <a:lnTo>
                  <a:pt x="4046894" y="63036"/>
                </a:lnTo>
                <a:lnTo>
                  <a:pt x="4079195" y="95337"/>
                </a:lnTo>
                <a:lnTo>
                  <a:pt x="4105637" y="132738"/>
                </a:lnTo>
                <a:lnTo>
                  <a:pt x="4125462" y="174483"/>
                </a:lnTo>
                <a:lnTo>
                  <a:pt x="4137913" y="219812"/>
                </a:lnTo>
                <a:lnTo>
                  <a:pt x="4142232" y="267970"/>
                </a:lnTo>
                <a:lnTo>
                  <a:pt x="4142232" y="1339850"/>
                </a:lnTo>
                <a:lnTo>
                  <a:pt x="4137913" y="1388007"/>
                </a:lnTo>
                <a:lnTo>
                  <a:pt x="4125462" y="1433336"/>
                </a:lnTo>
                <a:lnTo>
                  <a:pt x="4105637" y="1475081"/>
                </a:lnTo>
                <a:lnTo>
                  <a:pt x="4079195" y="1512482"/>
                </a:lnTo>
                <a:lnTo>
                  <a:pt x="4046894" y="1544783"/>
                </a:lnTo>
                <a:lnTo>
                  <a:pt x="4009493" y="1571225"/>
                </a:lnTo>
                <a:lnTo>
                  <a:pt x="3967748" y="1591050"/>
                </a:lnTo>
                <a:lnTo>
                  <a:pt x="3922419" y="1603501"/>
                </a:lnTo>
                <a:lnTo>
                  <a:pt x="3874262" y="1607820"/>
                </a:lnTo>
                <a:lnTo>
                  <a:pt x="267970" y="1607820"/>
                </a:lnTo>
                <a:lnTo>
                  <a:pt x="219812" y="1603501"/>
                </a:lnTo>
                <a:lnTo>
                  <a:pt x="174483" y="1591050"/>
                </a:lnTo>
                <a:lnTo>
                  <a:pt x="132738" y="1571225"/>
                </a:lnTo>
                <a:lnTo>
                  <a:pt x="95337" y="1544783"/>
                </a:lnTo>
                <a:lnTo>
                  <a:pt x="63036" y="1512482"/>
                </a:lnTo>
                <a:lnTo>
                  <a:pt x="36594" y="1475081"/>
                </a:lnTo>
                <a:lnTo>
                  <a:pt x="16769" y="1433336"/>
                </a:lnTo>
                <a:lnTo>
                  <a:pt x="4318" y="1388007"/>
                </a:lnTo>
                <a:lnTo>
                  <a:pt x="0" y="1339850"/>
                </a:lnTo>
                <a:lnTo>
                  <a:pt x="0" y="267970"/>
                </a:lnTo>
                <a:close/>
              </a:path>
            </a:pathLst>
          </a:custGeom>
          <a:ln w="12700">
            <a:solidFill>
              <a:srgbClr val="011E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9309354" y="3465067"/>
            <a:ext cx="14363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Tier</a:t>
            </a:r>
            <a:r>
              <a:rPr dirty="0" u="sng" sz="1800" spc="-4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$2.00</a:t>
            </a:r>
            <a:r>
              <a:rPr dirty="0" sz="1800" spc="-3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per</a:t>
            </a:r>
            <a:r>
              <a:rPr dirty="0" sz="1800" spc="-2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1E33"/>
                </a:solidFill>
                <a:latin typeface="Arial"/>
                <a:cs typeface="Arial"/>
              </a:rPr>
              <a:t>tire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7953756" y="4847844"/>
            <a:ext cx="4142740" cy="1400810"/>
          </a:xfrm>
          <a:custGeom>
            <a:avLst/>
            <a:gdLst/>
            <a:ahLst/>
            <a:cxnLst/>
            <a:rect l="l" t="t" r="r" b="b"/>
            <a:pathLst>
              <a:path w="4142740" h="1400810">
                <a:moveTo>
                  <a:pt x="0" y="233425"/>
                </a:moveTo>
                <a:lnTo>
                  <a:pt x="4742" y="186386"/>
                </a:lnTo>
                <a:lnTo>
                  <a:pt x="18345" y="142571"/>
                </a:lnTo>
                <a:lnTo>
                  <a:pt x="39868" y="102920"/>
                </a:lnTo>
                <a:lnTo>
                  <a:pt x="68373" y="68373"/>
                </a:lnTo>
                <a:lnTo>
                  <a:pt x="102920" y="39868"/>
                </a:lnTo>
                <a:lnTo>
                  <a:pt x="142571" y="18345"/>
                </a:lnTo>
                <a:lnTo>
                  <a:pt x="186386" y="4742"/>
                </a:lnTo>
                <a:lnTo>
                  <a:pt x="233425" y="0"/>
                </a:lnTo>
                <a:lnTo>
                  <a:pt x="3908805" y="0"/>
                </a:lnTo>
                <a:lnTo>
                  <a:pt x="3955845" y="4742"/>
                </a:lnTo>
                <a:lnTo>
                  <a:pt x="3999660" y="18345"/>
                </a:lnTo>
                <a:lnTo>
                  <a:pt x="4039311" y="39868"/>
                </a:lnTo>
                <a:lnTo>
                  <a:pt x="4073858" y="68373"/>
                </a:lnTo>
                <a:lnTo>
                  <a:pt x="4102363" y="102920"/>
                </a:lnTo>
                <a:lnTo>
                  <a:pt x="4123886" y="142571"/>
                </a:lnTo>
                <a:lnTo>
                  <a:pt x="4137489" y="186386"/>
                </a:lnTo>
                <a:lnTo>
                  <a:pt x="4142232" y="233425"/>
                </a:lnTo>
                <a:lnTo>
                  <a:pt x="4142232" y="1167129"/>
                </a:lnTo>
                <a:lnTo>
                  <a:pt x="4137489" y="1214173"/>
                </a:lnTo>
                <a:lnTo>
                  <a:pt x="4123886" y="1257989"/>
                </a:lnTo>
                <a:lnTo>
                  <a:pt x="4102363" y="1297640"/>
                </a:lnTo>
                <a:lnTo>
                  <a:pt x="4073858" y="1332187"/>
                </a:lnTo>
                <a:lnTo>
                  <a:pt x="4039311" y="1360690"/>
                </a:lnTo>
                <a:lnTo>
                  <a:pt x="3999660" y="1382212"/>
                </a:lnTo>
                <a:lnTo>
                  <a:pt x="3955845" y="1395813"/>
                </a:lnTo>
                <a:lnTo>
                  <a:pt x="3908805" y="1400555"/>
                </a:lnTo>
                <a:lnTo>
                  <a:pt x="233425" y="1400555"/>
                </a:lnTo>
                <a:lnTo>
                  <a:pt x="186386" y="1395813"/>
                </a:lnTo>
                <a:lnTo>
                  <a:pt x="142571" y="1382212"/>
                </a:lnTo>
                <a:lnTo>
                  <a:pt x="102920" y="1360690"/>
                </a:lnTo>
                <a:lnTo>
                  <a:pt x="68373" y="1332187"/>
                </a:lnTo>
                <a:lnTo>
                  <a:pt x="39868" y="1297640"/>
                </a:lnTo>
                <a:lnTo>
                  <a:pt x="18345" y="1257989"/>
                </a:lnTo>
                <a:lnTo>
                  <a:pt x="4742" y="1214173"/>
                </a:lnTo>
                <a:lnTo>
                  <a:pt x="0" y="1167129"/>
                </a:lnTo>
                <a:lnTo>
                  <a:pt x="0" y="233425"/>
                </a:lnTo>
                <a:close/>
              </a:path>
            </a:pathLst>
          </a:custGeom>
          <a:ln w="12700">
            <a:solidFill>
              <a:srgbClr val="011E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9308718" y="5256403"/>
            <a:ext cx="14363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Tier</a:t>
            </a:r>
            <a:r>
              <a:rPr dirty="0" u="sng" sz="1800" spc="-2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3</a:t>
            </a:r>
            <a:r>
              <a:rPr dirty="0" u="sng" sz="1800" spc="-1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/</a:t>
            </a:r>
            <a:r>
              <a:rPr dirty="0" u="sng" sz="1800" spc="-15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solidFill>
                  <a:srgbClr val="011E33"/>
                </a:solidFill>
                <a:uFill>
                  <a:solidFill>
                    <a:srgbClr val="011E33"/>
                  </a:solidFill>
                </a:u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$1.00</a:t>
            </a:r>
            <a:r>
              <a:rPr dirty="0" sz="1800" spc="-3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per</a:t>
            </a:r>
            <a:r>
              <a:rPr dirty="0" sz="1800" spc="-2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1E33"/>
                </a:solidFill>
                <a:latin typeface="Arial"/>
                <a:cs typeface="Arial"/>
              </a:rPr>
              <a:t>tire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51207" y="6660098"/>
            <a:ext cx="66675" cy="146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1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0"/>
            <a:ext cx="12201525" cy="6863080"/>
            <a:chOff x="-4762" y="0"/>
            <a:chExt cx="12201525" cy="686308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92000" cy="358140"/>
            </a:xfrm>
            <a:custGeom>
              <a:avLst/>
              <a:gdLst/>
              <a:ahLst/>
              <a:cxnLst/>
              <a:rect l="l" t="t" r="r" b="b"/>
              <a:pathLst>
                <a:path w="12192000" h="358140">
                  <a:moveTo>
                    <a:pt x="1219200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2192000" y="3581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04103" y="321563"/>
              <a:ext cx="6788150" cy="36830"/>
            </a:xfrm>
            <a:custGeom>
              <a:avLst/>
              <a:gdLst/>
              <a:ahLst/>
              <a:cxnLst/>
              <a:rect l="l" t="t" r="r" b="b"/>
              <a:pathLst>
                <a:path w="6788150" h="36829">
                  <a:moveTo>
                    <a:pt x="0" y="36575"/>
                  </a:moveTo>
                  <a:lnTo>
                    <a:pt x="6787896" y="36575"/>
                  </a:lnTo>
                  <a:lnTo>
                    <a:pt x="6787896" y="0"/>
                  </a:lnTo>
                  <a:lnTo>
                    <a:pt x="0" y="0"/>
                  </a:lnTo>
                  <a:lnTo>
                    <a:pt x="0" y="36575"/>
                  </a:lnTo>
                  <a:close/>
                </a:path>
              </a:pathLst>
            </a:custGeom>
            <a:solidFill>
              <a:srgbClr val="E1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321563"/>
              <a:ext cx="12192000" cy="36830"/>
            </a:xfrm>
            <a:custGeom>
              <a:avLst/>
              <a:gdLst/>
              <a:ahLst/>
              <a:cxnLst/>
              <a:rect l="l" t="t" r="r" b="b"/>
              <a:pathLst>
                <a:path w="12192000" h="36829">
                  <a:moveTo>
                    <a:pt x="0" y="36575"/>
                  </a:moveTo>
                  <a:lnTo>
                    <a:pt x="0" y="0"/>
                  </a:lnTo>
                  <a:lnTo>
                    <a:pt x="12192000" y="0"/>
                  </a:lnTo>
                  <a:lnTo>
                    <a:pt x="12192000" y="36575"/>
                  </a:lnTo>
                  <a:lnTo>
                    <a:pt x="0" y="36575"/>
                  </a:lnTo>
                  <a:close/>
                </a:path>
              </a:pathLst>
            </a:custGeom>
            <a:ln w="9525">
              <a:solidFill>
                <a:srgbClr val="E1E2E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38100"/>
              <a:ext cx="635508" cy="246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321562"/>
              <a:ext cx="6858000" cy="65364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497067" y="0"/>
              <a:ext cx="45720" cy="6858000"/>
            </a:xfrm>
            <a:custGeom>
              <a:avLst/>
              <a:gdLst/>
              <a:ahLst/>
              <a:cxnLst/>
              <a:rect l="l" t="t" r="r" b="b"/>
              <a:pathLst>
                <a:path w="45720" h="6858000">
                  <a:moveTo>
                    <a:pt x="457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" y="685800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E32C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321563"/>
              <a:ext cx="5404485" cy="6536690"/>
            </a:xfrm>
            <a:custGeom>
              <a:avLst/>
              <a:gdLst/>
              <a:ahLst/>
              <a:cxnLst/>
              <a:rect l="l" t="t" r="r" b="b"/>
              <a:pathLst>
                <a:path w="5404485" h="6536690">
                  <a:moveTo>
                    <a:pt x="5404104" y="0"/>
                  </a:moveTo>
                  <a:lnTo>
                    <a:pt x="0" y="0"/>
                  </a:lnTo>
                  <a:lnTo>
                    <a:pt x="0" y="6536435"/>
                  </a:lnTo>
                  <a:lnTo>
                    <a:pt x="5404104" y="6536435"/>
                  </a:lnTo>
                  <a:lnTo>
                    <a:pt x="5404104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1135380"/>
              <a:ext cx="6096000" cy="914400"/>
            </a:xfrm>
            <a:custGeom>
              <a:avLst/>
              <a:gdLst/>
              <a:ahLst/>
              <a:cxnLst/>
              <a:rect l="l" t="t" r="r" b="b"/>
              <a:pathLst>
                <a:path w="6096000" h="914400">
                  <a:moveTo>
                    <a:pt x="56388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5638800" y="914400"/>
                  </a:lnTo>
                  <a:lnTo>
                    <a:pt x="5685541" y="912039"/>
                  </a:lnTo>
                  <a:lnTo>
                    <a:pt x="5730933" y="905110"/>
                  </a:lnTo>
                  <a:lnTo>
                    <a:pt x="5774747" y="893842"/>
                  </a:lnTo>
                  <a:lnTo>
                    <a:pt x="5816751" y="878466"/>
                  </a:lnTo>
                  <a:lnTo>
                    <a:pt x="5856716" y="859212"/>
                  </a:lnTo>
                  <a:lnTo>
                    <a:pt x="5894412" y="836309"/>
                  </a:lnTo>
                  <a:lnTo>
                    <a:pt x="5929610" y="809988"/>
                  </a:lnTo>
                  <a:lnTo>
                    <a:pt x="5962078" y="780478"/>
                  </a:lnTo>
                  <a:lnTo>
                    <a:pt x="5991588" y="748009"/>
                  </a:lnTo>
                  <a:lnTo>
                    <a:pt x="6017910" y="712812"/>
                  </a:lnTo>
                  <a:lnTo>
                    <a:pt x="6040813" y="675116"/>
                  </a:lnTo>
                  <a:lnTo>
                    <a:pt x="6060067" y="635150"/>
                  </a:lnTo>
                  <a:lnTo>
                    <a:pt x="6075443" y="593146"/>
                  </a:lnTo>
                  <a:lnTo>
                    <a:pt x="6086710" y="549333"/>
                  </a:lnTo>
                  <a:lnTo>
                    <a:pt x="6093639" y="503941"/>
                  </a:lnTo>
                  <a:lnTo>
                    <a:pt x="6096000" y="457200"/>
                  </a:lnTo>
                  <a:lnTo>
                    <a:pt x="6093639" y="410458"/>
                  </a:lnTo>
                  <a:lnTo>
                    <a:pt x="6086710" y="365066"/>
                  </a:lnTo>
                  <a:lnTo>
                    <a:pt x="6075443" y="321253"/>
                  </a:lnTo>
                  <a:lnTo>
                    <a:pt x="6060067" y="279249"/>
                  </a:lnTo>
                  <a:lnTo>
                    <a:pt x="6040813" y="239283"/>
                  </a:lnTo>
                  <a:lnTo>
                    <a:pt x="6017910" y="201587"/>
                  </a:lnTo>
                  <a:lnTo>
                    <a:pt x="5991588" y="166390"/>
                  </a:lnTo>
                  <a:lnTo>
                    <a:pt x="5962078" y="133921"/>
                  </a:lnTo>
                  <a:lnTo>
                    <a:pt x="5929610" y="104411"/>
                  </a:lnTo>
                  <a:lnTo>
                    <a:pt x="5894412" y="78090"/>
                  </a:lnTo>
                  <a:lnTo>
                    <a:pt x="5856716" y="55187"/>
                  </a:lnTo>
                  <a:lnTo>
                    <a:pt x="5816751" y="35933"/>
                  </a:lnTo>
                  <a:lnTo>
                    <a:pt x="5774747" y="20557"/>
                  </a:lnTo>
                  <a:lnTo>
                    <a:pt x="5730933" y="9289"/>
                  </a:lnTo>
                  <a:lnTo>
                    <a:pt x="5685541" y="236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1219" y="759922"/>
              <a:ext cx="1433195" cy="1730375"/>
            </a:xfrm>
            <a:custGeom>
              <a:avLst/>
              <a:gdLst/>
              <a:ahLst/>
              <a:cxnLst/>
              <a:rect l="l" t="t" r="r" b="b"/>
              <a:pathLst>
                <a:path w="1433195" h="1730375">
                  <a:moveTo>
                    <a:pt x="738403" y="0"/>
                  </a:moveTo>
                  <a:lnTo>
                    <a:pt x="694386" y="0"/>
                  </a:lnTo>
                  <a:lnTo>
                    <a:pt x="650436" y="2687"/>
                  </a:lnTo>
                  <a:lnTo>
                    <a:pt x="606687" y="8061"/>
                  </a:lnTo>
                  <a:lnTo>
                    <a:pt x="563271" y="16122"/>
                  </a:lnTo>
                  <a:lnTo>
                    <a:pt x="520323" y="26871"/>
                  </a:lnTo>
                  <a:lnTo>
                    <a:pt x="477976" y="40306"/>
                  </a:lnTo>
                  <a:lnTo>
                    <a:pt x="436363" y="56429"/>
                  </a:lnTo>
                  <a:lnTo>
                    <a:pt x="395619" y="75239"/>
                  </a:lnTo>
                  <a:lnTo>
                    <a:pt x="355876" y="96736"/>
                  </a:lnTo>
                  <a:lnTo>
                    <a:pt x="317269" y="120920"/>
                  </a:lnTo>
                  <a:lnTo>
                    <a:pt x="279931" y="147791"/>
                  </a:lnTo>
                  <a:lnTo>
                    <a:pt x="243995" y="177349"/>
                  </a:lnTo>
                  <a:lnTo>
                    <a:pt x="209595" y="209595"/>
                  </a:lnTo>
                  <a:lnTo>
                    <a:pt x="177349" y="243996"/>
                  </a:lnTo>
                  <a:lnTo>
                    <a:pt x="147791" y="279935"/>
                  </a:lnTo>
                  <a:lnTo>
                    <a:pt x="120920" y="317277"/>
                  </a:lnTo>
                  <a:lnTo>
                    <a:pt x="96736" y="355888"/>
                  </a:lnTo>
                  <a:lnTo>
                    <a:pt x="75239" y="395634"/>
                  </a:lnTo>
                  <a:lnTo>
                    <a:pt x="56429" y="436383"/>
                  </a:lnTo>
                  <a:lnTo>
                    <a:pt x="40306" y="478001"/>
                  </a:lnTo>
                  <a:lnTo>
                    <a:pt x="26871" y="520353"/>
                  </a:lnTo>
                  <a:lnTo>
                    <a:pt x="16122" y="563307"/>
                  </a:lnTo>
                  <a:lnTo>
                    <a:pt x="8061" y="606729"/>
                  </a:lnTo>
                  <a:lnTo>
                    <a:pt x="2687" y="650484"/>
                  </a:lnTo>
                  <a:lnTo>
                    <a:pt x="0" y="694440"/>
                  </a:lnTo>
                  <a:lnTo>
                    <a:pt x="0" y="738463"/>
                  </a:lnTo>
                  <a:lnTo>
                    <a:pt x="2687" y="782419"/>
                  </a:lnTo>
                  <a:lnTo>
                    <a:pt x="8061" y="826175"/>
                  </a:lnTo>
                  <a:lnTo>
                    <a:pt x="16122" y="869596"/>
                  </a:lnTo>
                  <a:lnTo>
                    <a:pt x="26871" y="912550"/>
                  </a:lnTo>
                  <a:lnTo>
                    <a:pt x="40306" y="954902"/>
                  </a:lnTo>
                  <a:lnTo>
                    <a:pt x="56429" y="996520"/>
                  </a:lnTo>
                  <a:lnTo>
                    <a:pt x="75239" y="1037269"/>
                  </a:lnTo>
                  <a:lnTo>
                    <a:pt x="96736" y="1077016"/>
                  </a:lnTo>
                  <a:lnTo>
                    <a:pt x="120920" y="1115627"/>
                  </a:lnTo>
                  <a:lnTo>
                    <a:pt x="147791" y="1152968"/>
                  </a:lnTo>
                  <a:lnTo>
                    <a:pt x="177349" y="1188907"/>
                  </a:lnTo>
                  <a:lnTo>
                    <a:pt x="209595" y="1223309"/>
                  </a:lnTo>
                  <a:lnTo>
                    <a:pt x="716388" y="1730039"/>
                  </a:lnTo>
                  <a:lnTo>
                    <a:pt x="1223194" y="1223309"/>
                  </a:lnTo>
                  <a:lnTo>
                    <a:pt x="1255440" y="1188907"/>
                  </a:lnTo>
                  <a:lnTo>
                    <a:pt x="1284998" y="1152968"/>
                  </a:lnTo>
                  <a:lnTo>
                    <a:pt x="1311869" y="1115627"/>
                  </a:lnTo>
                  <a:lnTo>
                    <a:pt x="1336053" y="1077016"/>
                  </a:lnTo>
                  <a:lnTo>
                    <a:pt x="1357550" y="1037269"/>
                  </a:lnTo>
                  <a:lnTo>
                    <a:pt x="1376360" y="996520"/>
                  </a:lnTo>
                  <a:lnTo>
                    <a:pt x="1392483" y="954902"/>
                  </a:lnTo>
                  <a:lnTo>
                    <a:pt x="1405918" y="912550"/>
                  </a:lnTo>
                  <a:lnTo>
                    <a:pt x="1416667" y="869596"/>
                  </a:lnTo>
                  <a:lnTo>
                    <a:pt x="1424728" y="826175"/>
                  </a:lnTo>
                  <a:lnTo>
                    <a:pt x="1430102" y="782419"/>
                  </a:lnTo>
                  <a:lnTo>
                    <a:pt x="1432789" y="738463"/>
                  </a:lnTo>
                  <a:lnTo>
                    <a:pt x="1432789" y="694440"/>
                  </a:lnTo>
                  <a:lnTo>
                    <a:pt x="1430102" y="650484"/>
                  </a:lnTo>
                  <a:lnTo>
                    <a:pt x="1424728" y="606729"/>
                  </a:lnTo>
                  <a:lnTo>
                    <a:pt x="1416667" y="563307"/>
                  </a:lnTo>
                  <a:lnTo>
                    <a:pt x="1405918" y="520353"/>
                  </a:lnTo>
                  <a:lnTo>
                    <a:pt x="1392483" y="478001"/>
                  </a:lnTo>
                  <a:lnTo>
                    <a:pt x="1376360" y="436383"/>
                  </a:lnTo>
                  <a:lnTo>
                    <a:pt x="1357550" y="395634"/>
                  </a:lnTo>
                  <a:lnTo>
                    <a:pt x="1336053" y="355888"/>
                  </a:lnTo>
                  <a:lnTo>
                    <a:pt x="1311869" y="317277"/>
                  </a:lnTo>
                  <a:lnTo>
                    <a:pt x="1284998" y="279935"/>
                  </a:lnTo>
                  <a:lnTo>
                    <a:pt x="1255440" y="243996"/>
                  </a:lnTo>
                  <a:lnTo>
                    <a:pt x="1223194" y="209595"/>
                  </a:lnTo>
                  <a:lnTo>
                    <a:pt x="1188794" y="177349"/>
                  </a:lnTo>
                  <a:lnTo>
                    <a:pt x="1152858" y="147791"/>
                  </a:lnTo>
                  <a:lnTo>
                    <a:pt x="1115520" y="120920"/>
                  </a:lnTo>
                  <a:lnTo>
                    <a:pt x="1076913" y="96736"/>
                  </a:lnTo>
                  <a:lnTo>
                    <a:pt x="1037170" y="75239"/>
                  </a:lnTo>
                  <a:lnTo>
                    <a:pt x="996426" y="56429"/>
                  </a:lnTo>
                  <a:lnTo>
                    <a:pt x="954813" y="40306"/>
                  </a:lnTo>
                  <a:lnTo>
                    <a:pt x="912466" y="26871"/>
                  </a:lnTo>
                  <a:lnTo>
                    <a:pt x="869518" y="16122"/>
                  </a:lnTo>
                  <a:lnTo>
                    <a:pt x="826102" y="8061"/>
                  </a:lnTo>
                  <a:lnTo>
                    <a:pt x="782353" y="2687"/>
                  </a:lnTo>
                  <a:lnTo>
                    <a:pt x="738403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8900" y="857661"/>
              <a:ext cx="1237615" cy="1494790"/>
            </a:xfrm>
            <a:custGeom>
              <a:avLst/>
              <a:gdLst/>
              <a:ahLst/>
              <a:cxnLst/>
              <a:rect l="l" t="t" r="r" b="b"/>
              <a:pathLst>
                <a:path w="1237614" h="1494789">
                  <a:moveTo>
                    <a:pt x="641352" y="0"/>
                  </a:moveTo>
                  <a:lnTo>
                    <a:pt x="596087" y="0"/>
                  </a:lnTo>
                  <a:lnTo>
                    <a:pt x="550920" y="3289"/>
                  </a:lnTo>
                  <a:lnTo>
                    <a:pt x="506046" y="9869"/>
                  </a:lnTo>
                  <a:lnTo>
                    <a:pt x="461658" y="19739"/>
                  </a:lnTo>
                  <a:lnTo>
                    <a:pt x="417952" y="32899"/>
                  </a:lnTo>
                  <a:lnTo>
                    <a:pt x="375121" y="49348"/>
                  </a:lnTo>
                  <a:lnTo>
                    <a:pt x="333362" y="69087"/>
                  </a:lnTo>
                  <a:lnTo>
                    <a:pt x="292868" y="92117"/>
                  </a:lnTo>
                  <a:lnTo>
                    <a:pt x="253834" y="118436"/>
                  </a:lnTo>
                  <a:lnTo>
                    <a:pt x="216455" y="148045"/>
                  </a:lnTo>
                  <a:lnTo>
                    <a:pt x="180925" y="180944"/>
                  </a:lnTo>
                  <a:lnTo>
                    <a:pt x="148030" y="216477"/>
                  </a:lnTo>
                  <a:lnTo>
                    <a:pt x="118424" y="253858"/>
                  </a:lnTo>
                  <a:lnTo>
                    <a:pt x="92107" y="292892"/>
                  </a:lnTo>
                  <a:lnTo>
                    <a:pt x="69080" y="333384"/>
                  </a:lnTo>
                  <a:lnTo>
                    <a:pt x="49343" y="375142"/>
                  </a:lnTo>
                  <a:lnTo>
                    <a:pt x="32895" y="417968"/>
                  </a:lnTo>
                  <a:lnTo>
                    <a:pt x="19737" y="461671"/>
                  </a:lnTo>
                  <a:lnTo>
                    <a:pt x="9868" y="506054"/>
                  </a:lnTo>
                  <a:lnTo>
                    <a:pt x="3289" y="550923"/>
                  </a:lnTo>
                  <a:lnTo>
                    <a:pt x="0" y="596084"/>
                  </a:lnTo>
                  <a:lnTo>
                    <a:pt x="0" y="641342"/>
                  </a:lnTo>
                  <a:lnTo>
                    <a:pt x="3289" y="686503"/>
                  </a:lnTo>
                  <a:lnTo>
                    <a:pt x="9868" y="731373"/>
                  </a:lnTo>
                  <a:lnTo>
                    <a:pt x="19737" y="775756"/>
                  </a:lnTo>
                  <a:lnTo>
                    <a:pt x="32895" y="819458"/>
                  </a:lnTo>
                  <a:lnTo>
                    <a:pt x="49343" y="862285"/>
                  </a:lnTo>
                  <a:lnTo>
                    <a:pt x="69080" y="904042"/>
                  </a:lnTo>
                  <a:lnTo>
                    <a:pt x="92107" y="944535"/>
                  </a:lnTo>
                  <a:lnTo>
                    <a:pt x="118424" y="983569"/>
                  </a:lnTo>
                  <a:lnTo>
                    <a:pt x="148030" y="1020949"/>
                  </a:lnTo>
                  <a:lnTo>
                    <a:pt x="180925" y="1056482"/>
                  </a:lnTo>
                  <a:lnTo>
                    <a:pt x="618707" y="1494251"/>
                  </a:lnTo>
                  <a:lnTo>
                    <a:pt x="1056552" y="1056482"/>
                  </a:lnTo>
                  <a:lnTo>
                    <a:pt x="1089434" y="1020949"/>
                  </a:lnTo>
                  <a:lnTo>
                    <a:pt x="1119028" y="983569"/>
                  </a:lnTo>
                  <a:lnTo>
                    <a:pt x="1145333" y="944535"/>
                  </a:lnTo>
                  <a:lnTo>
                    <a:pt x="1168350" y="904042"/>
                  </a:lnTo>
                  <a:lnTo>
                    <a:pt x="1188079" y="862285"/>
                  </a:lnTo>
                  <a:lnTo>
                    <a:pt x="1204520" y="819458"/>
                  </a:lnTo>
                  <a:lnTo>
                    <a:pt x="1217673" y="775756"/>
                  </a:lnTo>
                  <a:lnTo>
                    <a:pt x="1227537" y="731373"/>
                  </a:lnTo>
                  <a:lnTo>
                    <a:pt x="1234114" y="686503"/>
                  </a:lnTo>
                  <a:lnTo>
                    <a:pt x="1237402" y="641342"/>
                  </a:lnTo>
                  <a:lnTo>
                    <a:pt x="1237402" y="596084"/>
                  </a:lnTo>
                  <a:lnTo>
                    <a:pt x="1234114" y="550923"/>
                  </a:lnTo>
                  <a:lnTo>
                    <a:pt x="1227537" y="506054"/>
                  </a:lnTo>
                  <a:lnTo>
                    <a:pt x="1217673" y="461671"/>
                  </a:lnTo>
                  <a:lnTo>
                    <a:pt x="1204520" y="417968"/>
                  </a:lnTo>
                  <a:lnTo>
                    <a:pt x="1188079" y="375142"/>
                  </a:lnTo>
                  <a:lnTo>
                    <a:pt x="1168350" y="333384"/>
                  </a:lnTo>
                  <a:lnTo>
                    <a:pt x="1145333" y="292892"/>
                  </a:lnTo>
                  <a:lnTo>
                    <a:pt x="1119028" y="253858"/>
                  </a:lnTo>
                  <a:lnTo>
                    <a:pt x="1089434" y="216477"/>
                  </a:lnTo>
                  <a:lnTo>
                    <a:pt x="1056552" y="180944"/>
                  </a:lnTo>
                  <a:lnTo>
                    <a:pt x="1021015" y="148045"/>
                  </a:lnTo>
                  <a:lnTo>
                    <a:pt x="983630" y="118436"/>
                  </a:lnTo>
                  <a:lnTo>
                    <a:pt x="944591" y="92117"/>
                  </a:lnTo>
                  <a:lnTo>
                    <a:pt x="904092" y="69087"/>
                  </a:lnTo>
                  <a:lnTo>
                    <a:pt x="862328" y="49348"/>
                  </a:lnTo>
                  <a:lnTo>
                    <a:pt x="819495" y="32899"/>
                  </a:lnTo>
                  <a:lnTo>
                    <a:pt x="775786" y="19739"/>
                  </a:lnTo>
                  <a:lnTo>
                    <a:pt x="731396" y="9869"/>
                  </a:lnTo>
                  <a:lnTo>
                    <a:pt x="686520" y="3289"/>
                  </a:lnTo>
                  <a:lnTo>
                    <a:pt x="641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28700" y="2362200"/>
              <a:ext cx="0" cy="4495800"/>
            </a:xfrm>
            <a:custGeom>
              <a:avLst/>
              <a:gdLst/>
              <a:ahLst/>
              <a:cxnLst/>
              <a:rect l="l" t="t" r="r" b="b"/>
              <a:pathLst>
                <a:path w="0" h="4495800">
                  <a:moveTo>
                    <a:pt x="0" y="0"/>
                  </a:moveTo>
                  <a:lnTo>
                    <a:pt x="0" y="4495798"/>
                  </a:lnTo>
                </a:path>
              </a:pathLst>
            </a:custGeom>
            <a:ln w="9525">
              <a:solidFill>
                <a:srgbClr val="A8AB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84631" y="932688"/>
              <a:ext cx="1087120" cy="1087120"/>
            </a:xfrm>
            <a:custGeom>
              <a:avLst/>
              <a:gdLst/>
              <a:ahLst/>
              <a:cxnLst/>
              <a:rect l="l" t="t" r="r" b="b"/>
              <a:pathLst>
                <a:path w="1087120" h="1087120">
                  <a:moveTo>
                    <a:pt x="543306" y="0"/>
                  </a:moveTo>
                  <a:lnTo>
                    <a:pt x="496427" y="1993"/>
                  </a:lnTo>
                  <a:lnTo>
                    <a:pt x="450655" y="7867"/>
                  </a:lnTo>
                  <a:lnTo>
                    <a:pt x="406154" y="17456"/>
                  </a:lnTo>
                  <a:lnTo>
                    <a:pt x="363087" y="30599"/>
                  </a:lnTo>
                  <a:lnTo>
                    <a:pt x="321616" y="47132"/>
                  </a:lnTo>
                  <a:lnTo>
                    <a:pt x="281905" y="66892"/>
                  </a:lnTo>
                  <a:lnTo>
                    <a:pt x="244117" y="89716"/>
                  </a:lnTo>
                  <a:lnTo>
                    <a:pt x="208414" y="115442"/>
                  </a:lnTo>
                  <a:lnTo>
                    <a:pt x="174961" y="143907"/>
                  </a:lnTo>
                  <a:lnTo>
                    <a:pt x="143920" y="174946"/>
                  </a:lnTo>
                  <a:lnTo>
                    <a:pt x="115454" y="208398"/>
                  </a:lnTo>
                  <a:lnTo>
                    <a:pt x="89726" y="244100"/>
                  </a:lnTo>
                  <a:lnTo>
                    <a:pt x="66900" y="281888"/>
                  </a:lnTo>
                  <a:lnTo>
                    <a:pt x="47137" y="321599"/>
                  </a:lnTo>
                  <a:lnTo>
                    <a:pt x="30603" y="363072"/>
                  </a:lnTo>
                  <a:lnTo>
                    <a:pt x="17458" y="406141"/>
                  </a:lnTo>
                  <a:lnTo>
                    <a:pt x="7868" y="450645"/>
                  </a:lnTo>
                  <a:lnTo>
                    <a:pt x="1994" y="496421"/>
                  </a:lnTo>
                  <a:lnTo>
                    <a:pt x="0" y="543306"/>
                  </a:lnTo>
                  <a:lnTo>
                    <a:pt x="1994" y="590190"/>
                  </a:lnTo>
                  <a:lnTo>
                    <a:pt x="7868" y="635966"/>
                  </a:lnTo>
                  <a:lnTo>
                    <a:pt x="17458" y="680470"/>
                  </a:lnTo>
                  <a:lnTo>
                    <a:pt x="30603" y="723539"/>
                  </a:lnTo>
                  <a:lnTo>
                    <a:pt x="47137" y="765012"/>
                  </a:lnTo>
                  <a:lnTo>
                    <a:pt x="66900" y="804723"/>
                  </a:lnTo>
                  <a:lnTo>
                    <a:pt x="89726" y="842511"/>
                  </a:lnTo>
                  <a:lnTo>
                    <a:pt x="115454" y="878213"/>
                  </a:lnTo>
                  <a:lnTo>
                    <a:pt x="143920" y="911665"/>
                  </a:lnTo>
                  <a:lnTo>
                    <a:pt x="174961" y="942704"/>
                  </a:lnTo>
                  <a:lnTo>
                    <a:pt x="208414" y="971169"/>
                  </a:lnTo>
                  <a:lnTo>
                    <a:pt x="244117" y="996895"/>
                  </a:lnTo>
                  <a:lnTo>
                    <a:pt x="281905" y="1019719"/>
                  </a:lnTo>
                  <a:lnTo>
                    <a:pt x="321616" y="1039479"/>
                  </a:lnTo>
                  <a:lnTo>
                    <a:pt x="363087" y="1056012"/>
                  </a:lnTo>
                  <a:lnTo>
                    <a:pt x="406154" y="1069155"/>
                  </a:lnTo>
                  <a:lnTo>
                    <a:pt x="450655" y="1078744"/>
                  </a:lnTo>
                  <a:lnTo>
                    <a:pt x="496427" y="1084618"/>
                  </a:lnTo>
                  <a:lnTo>
                    <a:pt x="543306" y="1086612"/>
                  </a:lnTo>
                  <a:lnTo>
                    <a:pt x="590190" y="1084618"/>
                  </a:lnTo>
                  <a:lnTo>
                    <a:pt x="635966" y="1078744"/>
                  </a:lnTo>
                  <a:lnTo>
                    <a:pt x="680470" y="1069155"/>
                  </a:lnTo>
                  <a:lnTo>
                    <a:pt x="723539" y="1056012"/>
                  </a:lnTo>
                  <a:lnTo>
                    <a:pt x="765012" y="1039479"/>
                  </a:lnTo>
                  <a:lnTo>
                    <a:pt x="804723" y="1019719"/>
                  </a:lnTo>
                  <a:lnTo>
                    <a:pt x="842511" y="996895"/>
                  </a:lnTo>
                  <a:lnTo>
                    <a:pt x="878213" y="971169"/>
                  </a:lnTo>
                  <a:lnTo>
                    <a:pt x="911665" y="942704"/>
                  </a:lnTo>
                  <a:lnTo>
                    <a:pt x="942704" y="911665"/>
                  </a:lnTo>
                  <a:lnTo>
                    <a:pt x="971169" y="878213"/>
                  </a:lnTo>
                  <a:lnTo>
                    <a:pt x="996895" y="842511"/>
                  </a:lnTo>
                  <a:lnTo>
                    <a:pt x="1019719" y="804723"/>
                  </a:lnTo>
                  <a:lnTo>
                    <a:pt x="1039479" y="765012"/>
                  </a:lnTo>
                  <a:lnTo>
                    <a:pt x="1056012" y="723539"/>
                  </a:lnTo>
                  <a:lnTo>
                    <a:pt x="1069155" y="680470"/>
                  </a:lnTo>
                  <a:lnTo>
                    <a:pt x="1078744" y="635966"/>
                  </a:lnTo>
                  <a:lnTo>
                    <a:pt x="1084618" y="590190"/>
                  </a:lnTo>
                  <a:lnTo>
                    <a:pt x="1086612" y="543306"/>
                  </a:lnTo>
                  <a:lnTo>
                    <a:pt x="1084618" y="496421"/>
                  </a:lnTo>
                  <a:lnTo>
                    <a:pt x="1078744" y="450645"/>
                  </a:lnTo>
                  <a:lnTo>
                    <a:pt x="1069155" y="406141"/>
                  </a:lnTo>
                  <a:lnTo>
                    <a:pt x="1056012" y="363072"/>
                  </a:lnTo>
                  <a:lnTo>
                    <a:pt x="1039479" y="321599"/>
                  </a:lnTo>
                  <a:lnTo>
                    <a:pt x="1019719" y="281888"/>
                  </a:lnTo>
                  <a:lnTo>
                    <a:pt x="996895" y="244100"/>
                  </a:lnTo>
                  <a:lnTo>
                    <a:pt x="971169" y="208398"/>
                  </a:lnTo>
                  <a:lnTo>
                    <a:pt x="942704" y="174946"/>
                  </a:lnTo>
                  <a:lnTo>
                    <a:pt x="911665" y="143907"/>
                  </a:lnTo>
                  <a:lnTo>
                    <a:pt x="878213" y="115442"/>
                  </a:lnTo>
                  <a:lnTo>
                    <a:pt x="842511" y="89716"/>
                  </a:lnTo>
                  <a:lnTo>
                    <a:pt x="804723" y="66892"/>
                  </a:lnTo>
                  <a:lnTo>
                    <a:pt x="765012" y="47132"/>
                  </a:lnTo>
                  <a:lnTo>
                    <a:pt x="723539" y="30599"/>
                  </a:lnTo>
                  <a:lnTo>
                    <a:pt x="680470" y="17456"/>
                  </a:lnTo>
                  <a:lnTo>
                    <a:pt x="635966" y="7867"/>
                  </a:lnTo>
                  <a:lnTo>
                    <a:pt x="590190" y="199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28825" y="1262837"/>
            <a:ext cx="20364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001A30"/>
                </a:solidFill>
                <a:latin typeface="Century Gothic"/>
                <a:cs typeface="Century Gothic"/>
              </a:rPr>
              <a:t>Agenda</a:t>
            </a:r>
            <a:endParaRPr sz="4000">
              <a:latin typeface="Century Gothic"/>
              <a:cs typeface="Century Gothic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77240" y="1114044"/>
            <a:ext cx="500380" cy="5274945"/>
            <a:chOff x="777240" y="1114044"/>
            <a:chExt cx="500380" cy="5274945"/>
          </a:xfrm>
        </p:grpSpPr>
        <p:sp>
          <p:nvSpPr>
            <p:cNvPr id="18" name="object 18" descr=""/>
            <p:cNvSpPr/>
            <p:nvPr/>
          </p:nvSpPr>
          <p:spPr>
            <a:xfrm>
              <a:off x="777240" y="1114043"/>
              <a:ext cx="500380" cy="725805"/>
            </a:xfrm>
            <a:custGeom>
              <a:avLst/>
              <a:gdLst/>
              <a:ahLst/>
              <a:cxnLst/>
              <a:rect l="l" t="t" r="r" b="b"/>
              <a:pathLst>
                <a:path w="500380" h="725805">
                  <a:moveTo>
                    <a:pt x="168579" y="571246"/>
                  </a:moveTo>
                  <a:lnTo>
                    <a:pt x="151155" y="588645"/>
                  </a:lnTo>
                  <a:lnTo>
                    <a:pt x="151155" y="590677"/>
                  </a:lnTo>
                  <a:lnTo>
                    <a:pt x="101244" y="590677"/>
                  </a:lnTo>
                  <a:lnTo>
                    <a:pt x="101244" y="540766"/>
                  </a:lnTo>
                  <a:lnTo>
                    <a:pt x="126199" y="540766"/>
                  </a:lnTo>
                  <a:lnTo>
                    <a:pt x="143624" y="523367"/>
                  </a:lnTo>
                  <a:lnTo>
                    <a:pt x="87782" y="523367"/>
                  </a:lnTo>
                  <a:lnTo>
                    <a:pt x="83820" y="527304"/>
                  </a:lnTo>
                  <a:lnTo>
                    <a:pt x="83820" y="604139"/>
                  </a:lnTo>
                  <a:lnTo>
                    <a:pt x="87782" y="608076"/>
                  </a:lnTo>
                  <a:lnTo>
                    <a:pt x="165023" y="608076"/>
                  </a:lnTo>
                  <a:lnTo>
                    <a:pt x="168579" y="604139"/>
                  </a:lnTo>
                  <a:lnTo>
                    <a:pt x="168579" y="590677"/>
                  </a:lnTo>
                  <a:lnTo>
                    <a:pt x="168579" y="571246"/>
                  </a:lnTo>
                  <a:close/>
                </a:path>
                <a:path w="500380" h="725805">
                  <a:moveTo>
                    <a:pt x="168579" y="416814"/>
                  </a:moveTo>
                  <a:lnTo>
                    <a:pt x="151155" y="434213"/>
                  </a:lnTo>
                  <a:lnTo>
                    <a:pt x="151155" y="436245"/>
                  </a:lnTo>
                  <a:lnTo>
                    <a:pt x="101244" y="436245"/>
                  </a:lnTo>
                  <a:lnTo>
                    <a:pt x="101244" y="386334"/>
                  </a:lnTo>
                  <a:lnTo>
                    <a:pt x="126199" y="386334"/>
                  </a:lnTo>
                  <a:lnTo>
                    <a:pt x="143624" y="368935"/>
                  </a:lnTo>
                  <a:lnTo>
                    <a:pt x="87782" y="368935"/>
                  </a:lnTo>
                  <a:lnTo>
                    <a:pt x="83820" y="372872"/>
                  </a:lnTo>
                  <a:lnTo>
                    <a:pt x="83820" y="449707"/>
                  </a:lnTo>
                  <a:lnTo>
                    <a:pt x="87782" y="453644"/>
                  </a:lnTo>
                  <a:lnTo>
                    <a:pt x="165023" y="453644"/>
                  </a:lnTo>
                  <a:lnTo>
                    <a:pt x="168579" y="449707"/>
                  </a:lnTo>
                  <a:lnTo>
                    <a:pt x="168579" y="436245"/>
                  </a:lnTo>
                  <a:lnTo>
                    <a:pt x="168579" y="416814"/>
                  </a:lnTo>
                  <a:close/>
                </a:path>
                <a:path w="500380" h="725805">
                  <a:moveTo>
                    <a:pt x="168579" y="260350"/>
                  </a:moveTo>
                  <a:lnTo>
                    <a:pt x="151155" y="277749"/>
                  </a:lnTo>
                  <a:lnTo>
                    <a:pt x="151155" y="280035"/>
                  </a:lnTo>
                  <a:lnTo>
                    <a:pt x="101244" y="280035"/>
                  </a:lnTo>
                  <a:lnTo>
                    <a:pt x="101244" y="229997"/>
                  </a:lnTo>
                  <a:lnTo>
                    <a:pt x="126199" y="229997"/>
                  </a:lnTo>
                  <a:lnTo>
                    <a:pt x="143624" y="212725"/>
                  </a:lnTo>
                  <a:lnTo>
                    <a:pt x="87782" y="212725"/>
                  </a:lnTo>
                  <a:lnTo>
                    <a:pt x="83820" y="216662"/>
                  </a:lnTo>
                  <a:lnTo>
                    <a:pt x="83820" y="293497"/>
                  </a:lnTo>
                  <a:lnTo>
                    <a:pt x="87782" y="297434"/>
                  </a:lnTo>
                  <a:lnTo>
                    <a:pt x="165023" y="297434"/>
                  </a:lnTo>
                  <a:lnTo>
                    <a:pt x="168579" y="293497"/>
                  </a:lnTo>
                  <a:lnTo>
                    <a:pt x="168579" y="280035"/>
                  </a:lnTo>
                  <a:lnTo>
                    <a:pt x="168579" y="260350"/>
                  </a:lnTo>
                  <a:close/>
                </a:path>
                <a:path w="500380" h="725805">
                  <a:moveTo>
                    <a:pt x="189001" y="520065"/>
                  </a:moveTo>
                  <a:lnTo>
                    <a:pt x="185432" y="516890"/>
                  </a:lnTo>
                  <a:lnTo>
                    <a:pt x="182257" y="513334"/>
                  </a:lnTo>
                  <a:lnTo>
                    <a:pt x="176695" y="513334"/>
                  </a:lnTo>
                  <a:lnTo>
                    <a:pt x="131457" y="558546"/>
                  </a:lnTo>
                  <a:lnTo>
                    <a:pt x="119164" y="546227"/>
                  </a:lnTo>
                  <a:lnTo>
                    <a:pt x="113614" y="546227"/>
                  </a:lnTo>
                  <a:lnTo>
                    <a:pt x="110032" y="549402"/>
                  </a:lnTo>
                  <a:lnTo>
                    <a:pt x="106857" y="552958"/>
                  </a:lnTo>
                  <a:lnTo>
                    <a:pt x="106857" y="558546"/>
                  </a:lnTo>
                  <a:lnTo>
                    <a:pt x="110032" y="561721"/>
                  </a:lnTo>
                  <a:lnTo>
                    <a:pt x="125120" y="577215"/>
                  </a:lnTo>
                  <a:lnTo>
                    <a:pt x="127101" y="578739"/>
                  </a:lnTo>
                  <a:lnTo>
                    <a:pt x="129082" y="579628"/>
                  </a:lnTo>
                  <a:lnTo>
                    <a:pt x="133845" y="579628"/>
                  </a:lnTo>
                  <a:lnTo>
                    <a:pt x="135826" y="578739"/>
                  </a:lnTo>
                  <a:lnTo>
                    <a:pt x="137414" y="577215"/>
                  </a:lnTo>
                  <a:lnTo>
                    <a:pt x="156083" y="558546"/>
                  </a:lnTo>
                  <a:lnTo>
                    <a:pt x="185432" y="529209"/>
                  </a:lnTo>
                  <a:lnTo>
                    <a:pt x="189001" y="525526"/>
                  </a:lnTo>
                  <a:lnTo>
                    <a:pt x="189001" y="520065"/>
                  </a:lnTo>
                  <a:close/>
                </a:path>
                <a:path w="500380" h="725805">
                  <a:moveTo>
                    <a:pt x="189001" y="366268"/>
                  </a:moveTo>
                  <a:lnTo>
                    <a:pt x="182257" y="359537"/>
                  </a:lnTo>
                  <a:lnTo>
                    <a:pt x="176695" y="359537"/>
                  </a:lnTo>
                  <a:lnTo>
                    <a:pt x="173126" y="362712"/>
                  </a:lnTo>
                  <a:lnTo>
                    <a:pt x="165582" y="370586"/>
                  </a:lnTo>
                  <a:lnTo>
                    <a:pt x="131457" y="404749"/>
                  </a:lnTo>
                  <a:lnTo>
                    <a:pt x="119164" y="392430"/>
                  </a:lnTo>
                  <a:lnTo>
                    <a:pt x="113614" y="392430"/>
                  </a:lnTo>
                  <a:lnTo>
                    <a:pt x="110032" y="395605"/>
                  </a:lnTo>
                  <a:lnTo>
                    <a:pt x="106857" y="399161"/>
                  </a:lnTo>
                  <a:lnTo>
                    <a:pt x="106857" y="404749"/>
                  </a:lnTo>
                  <a:lnTo>
                    <a:pt x="125120" y="423037"/>
                  </a:lnTo>
                  <a:lnTo>
                    <a:pt x="127101" y="424942"/>
                  </a:lnTo>
                  <a:lnTo>
                    <a:pt x="129082" y="425831"/>
                  </a:lnTo>
                  <a:lnTo>
                    <a:pt x="133845" y="425831"/>
                  </a:lnTo>
                  <a:lnTo>
                    <a:pt x="135826" y="424942"/>
                  </a:lnTo>
                  <a:lnTo>
                    <a:pt x="137414" y="423037"/>
                  </a:lnTo>
                  <a:lnTo>
                    <a:pt x="150901" y="409956"/>
                  </a:lnTo>
                  <a:lnTo>
                    <a:pt x="156083" y="404749"/>
                  </a:lnTo>
                  <a:lnTo>
                    <a:pt x="185432" y="375412"/>
                  </a:lnTo>
                  <a:lnTo>
                    <a:pt x="189001" y="371729"/>
                  </a:lnTo>
                  <a:lnTo>
                    <a:pt x="189001" y="366268"/>
                  </a:lnTo>
                  <a:close/>
                </a:path>
                <a:path w="500380" h="725805">
                  <a:moveTo>
                    <a:pt x="189001" y="209296"/>
                  </a:moveTo>
                  <a:lnTo>
                    <a:pt x="185432" y="205740"/>
                  </a:lnTo>
                  <a:lnTo>
                    <a:pt x="182257" y="202184"/>
                  </a:lnTo>
                  <a:lnTo>
                    <a:pt x="176695" y="202184"/>
                  </a:lnTo>
                  <a:lnTo>
                    <a:pt x="173126" y="205740"/>
                  </a:lnTo>
                  <a:lnTo>
                    <a:pt x="165582" y="213614"/>
                  </a:lnTo>
                  <a:lnTo>
                    <a:pt x="150114" y="228727"/>
                  </a:lnTo>
                  <a:lnTo>
                    <a:pt x="131457" y="247396"/>
                  </a:lnTo>
                  <a:lnTo>
                    <a:pt x="122339" y="238633"/>
                  </a:lnTo>
                  <a:lnTo>
                    <a:pt x="119164" y="235077"/>
                  </a:lnTo>
                  <a:lnTo>
                    <a:pt x="113614" y="235077"/>
                  </a:lnTo>
                  <a:lnTo>
                    <a:pt x="106857" y="241808"/>
                  </a:lnTo>
                  <a:lnTo>
                    <a:pt x="106857" y="247396"/>
                  </a:lnTo>
                  <a:lnTo>
                    <a:pt x="110032" y="250952"/>
                  </a:lnTo>
                  <a:lnTo>
                    <a:pt x="125120" y="266065"/>
                  </a:lnTo>
                  <a:lnTo>
                    <a:pt x="127101" y="267589"/>
                  </a:lnTo>
                  <a:lnTo>
                    <a:pt x="129082" y="268478"/>
                  </a:lnTo>
                  <a:lnTo>
                    <a:pt x="133845" y="268478"/>
                  </a:lnTo>
                  <a:lnTo>
                    <a:pt x="135826" y="267589"/>
                  </a:lnTo>
                  <a:lnTo>
                    <a:pt x="137414" y="266065"/>
                  </a:lnTo>
                  <a:lnTo>
                    <a:pt x="156083" y="247396"/>
                  </a:lnTo>
                  <a:lnTo>
                    <a:pt x="189001" y="214503"/>
                  </a:lnTo>
                  <a:lnTo>
                    <a:pt x="189001" y="209296"/>
                  </a:lnTo>
                  <a:close/>
                </a:path>
                <a:path w="500380" h="725805">
                  <a:moveTo>
                    <a:pt x="331927" y="38354"/>
                  </a:moveTo>
                  <a:lnTo>
                    <a:pt x="330593" y="37084"/>
                  </a:lnTo>
                  <a:lnTo>
                    <a:pt x="330339" y="36830"/>
                  </a:lnTo>
                  <a:lnTo>
                    <a:pt x="300888" y="36830"/>
                  </a:lnTo>
                  <a:lnTo>
                    <a:pt x="298894" y="30480"/>
                  </a:lnTo>
                  <a:lnTo>
                    <a:pt x="295719" y="24511"/>
                  </a:lnTo>
                  <a:lnTo>
                    <a:pt x="291731" y="19812"/>
                  </a:lnTo>
                  <a:lnTo>
                    <a:pt x="289636" y="17653"/>
                  </a:lnTo>
                  <a:lnTo>
                    <a:pt x="283705" y="11531"/>
                  </a:lnTo>
                  <a:lnTo>
                    <a:pt x="282486" y="10744"/>
                  </a:lnTo>
                  <a:lnTo>
                    <a:pt x="282486" y="37084"/>
                  </a:lnTo>
                  <a:lnTo>
                    <a:pt x="220675" y="37084"/>
                  </a:lnTo>
                  <a:lnTo>
                    <a:pt x="224269" y="29083"/>
                  </a:lnTo>
                  <a:lnTo>
                    <a:pt x="231051" y="22860"/>
                  </a:lnTo>
                  <a:lnTo>
                    <a:pt x="239420" y="20066"/>
                  </a:lnTo>
                  <a:lnTo>
                    <a:pt x="243001" y="18415"/>
                  </a:lnTo>
                  <a:lnTo>
                    <a:pt x="247396" y="17653"/>
                  </a:lnTo>
                  <a:lnTo>
                    <a:pt x="255765" y="17653"/>
                  </a:lnTo>
                  <a:lnTo>
                    <a:pt x="259753" y="18415"/>
                  </a:lnTo>
                  <a:lnTo>
                    <a:pt x="263740" y="20066"/>
                  </a:lnTo>
                  <a:lnTo>
                    <a:pt x="271716" y="22860"/>
                  </a:lnTo>
                  <a:lnTo>
                    <a:pt x="278498" y="29083"/>
                  </a:lnTo>
                  <a:lnTo>
                    <a:pt x="282486" y="37084"/>
                  </a:lnTo>
                  <a:lnTo>
                    <a:pt x="282486" y="10744"/>
                  </a:lnTo>
                  <a:lnTo>
                    <a:pt x="274116" y="5295"/>
                  </a:lnTo>
                  <a:lnTo>
                    <a:pt x="263182" y="1371"/>
                  </a:lnTo>
                  <a:lnTo>
                    <a:pt x="251142" y="0"/>
                  </a:lnTo>
                  <a:lnTo>
                    <a:pt x="239255" y="1371"/>
                  </a:lnTo>
                  <a:lnTo>
                    <a:pt x="206565" y="24511"/>
                  </a:lnTo>
                  <a:lnTo>
                    <a:pt x="201790" y="36830"/>
                  </a:lnTo>
                  <a:lnTo>
                    <a:pt x="172339" y="36830"/>
                  </a:lnTo>
                  <a:lnTo>
                    <a:pt x="170345" y="38354"/>
                  </a:lnTo>
                  <a:lnTo>
                    <a:pt x="170345" y="103759"/>
                  </a:lnTo>
                  <a:lnTo>
                    <a:pt x="174332" y="107696"/>
                  </a:lnTo>
                  <a:lnTo>
                    <a:pt x="328345" y="107696"/>
                  </a:lnTo>
                  <a:lnTo>
                    <a:pt x="331927" y="103759"/>
                  </a:lnTo>
                  <a:lnTo>
                    <a:pt x="331927" y="38354"/>
                  </a:lnTo>
                  <a:close/>
                </a:path>
                <a:path w="500380" h="725805">
                  <a:moveTo>
                    <a:pt x="417576" y="584708"/>
                  </a:moveTo>
                  <a:lnTo>
                    <a:pt x="413600" y="580771"/>
                  </a:lnTo>
                  <a:lnTo>
                    <a:pt x="244081" y="580771"/>
                  </a:lnTo>
                  <a:lnTo>
                    <a:pt x="240106" y="584708"/>
                  </a:lnTo>
                  <a:lnTo>
                    <a:pt x="240106" y="594360"/>
                  </a:lnTo>
                  <a:lnTo>
                    <a:pt x="244081" y="598424"/>
                  </a:lnTo>
                  <a:lnTo>
                    <a:pt x="413600" y="598424"/>
                  </a:lnTo>
                  <a:lnTo>
                    <a:pt x="417576" y="594360"/>
                  </a:lnTo>
                  <a:lnTo>
                    <a:pt x="417576" y="584708"/>
                  </a:lnTo>
                  <a:close/>
                </a:path>
                <a:path w="500380" h="725805">
                  <a:moveTo>
                    <a:pt x="417576" y="537083"/>
                  </a:moveTo>
                  <a:lnTo>
                    <a:pt x="413600" y="533019"/>
                  </a:lnTo>
                  <a:lnTo>
                    <a:pt x="244081" y="533019"/>
                  </a:lnTo>
                  <a:lnTo>
                    <a:pt x="240106" y="537083"/>
                  </a:lnTo>
                  <a:lnTo>
                    <a:pt x="240106" y="546735"/>
                  </a:lnTo>
                  <a:lnTo>
                    <a:pt x="244081" y="550672"/>
                  </a:lnTo>
                  <a:lnTo>
                    <a:pt x="413600" y="550672"/>
                  </a:lnTo>
                  <a:lnTo>
                    <a:pt x="417576" y="546735"/>
                  </a:lnTo>
                  <a:lnTo>
                    <a:pt x="417576" y="537083"/>
                  </a:lnTo>
                  <a:close/>
                </a:path>
                <a:path w="500380" h="725805">
                  <a:moveTo>
                    <a:pt x="417576" y="430276"/>
                  </a:moveTo>
                  <a:lnTo>
                    <a:pt x="413600" y="426212"/>
                  </a:lnTo>
                  <a:lnTo>
                    <a:pt x="244081" y="426212"/>
                  </a:lnTo>
                  <a:lnTo>
                    <a:pt x="240106" y="430276"/>
                  </a:lnTo>
                  <a:lnTo>
                    <a:pt x="240106" y="439928"/>
                  </a:lnTo>
                  <a:lnTo>
                    <a:pt x="244081" y="443865"/>
                  </a:lnTo>
                  <a:lnTo>
                    <a:pt x="413600" y="443865"/>
                  </a:lnTo>
                  <a:lnTo>
                    <a:pt x="417576" y="439928"/>
                  </a:lnTo>
                  <a:lnTo>
                    <a:pt x="417576" y="430276"/>
                  </a:lnTo>
                  <a:close/>
                </a:path>
                <a:path w="500380" h="725805">
                  <a:moveTo>
                    <a:pt x="417576" y="382651"/>
                  </a:moveTo>
                  <a:lnTo>
                    <a:pt x="413600" y="378587"/>
                  </a:lnTo>
                  <a:lnTo>
                    <a:pt x="244081" y="378587"/>
                  </a:lnTo>
                  <a:lnTo>
                    <a:pt x="240106" y="382651"/>
                  </a:lnTo>
                  <a:lnTo>
                    <a:pt x="240106" y="392303"/>
                  </a:lnTo>
                  <a:lnTo>
                    <a:pt x="244081" y="396240"/>
                  </a:lnTo>
                  <a:lnTo>
                    <a:pt x="413600" y="396240"/>
                  </a:lnTo>
                  <a:lnTo>
                    <a:pt x="417576" y="392303"/>
                  </a:lnTo>
                  <a:lnTo>
                    <a:pt x="417576" y="382651"/>
                  </a:lnTo>
                  <a:close/>
                </a:path>
                <a:path w="500380" h="725805">
                  <a:moveTo>
                    <a:pt x="417576" y="274066"/>
                  </a:moveTo>
                  <a:lnTo>
                    <a:pt x="413600" y="270002"/>
                  </a:lnTo>
                  <a:lnTo>
                    <a:pt x="244081" y="270002"/>
                  </a:lnTo>
                  <a:lnTo>
                    <a:pt x="240106" y="274066"/>
                  </a:lnTo>
                  <a:lnTo>
                    <a:pt x="240106" y="284099"/>
                  </a:lnTo>
                  <a:lnTo>
                    <a:pt x="244081" y="287655"/>
                  </a:lnTo>
                  <a:lnTo>
                    <a:pt x="413600" y="287655"/>
                  </a:lnTo>
                  <a:lnTo>
                    <a:pt x="417576" y="284099"/>
                  </a:lnTo>
                  <a:lnTo>
                    <a:pt x="417576" y="274066"/>
                  </a:lnTo>
                  <a:close/>
                </a:path>
                <a:path w="500380" h="725805">
                  <a:moveTo>
                    <a:pt x="417576" y="226060"/>
                  </a:moveTo>
                  <a:lnTo>
                    <a:pt x="413600" y="222377"/>
                  </a:lnTo>
                  <a:lnTo>
                    <a:pt x="244081" y="222377"/>
                  </a:lnTo>
                  <a:lnTo>
                    <a:pt x="240106" y="226060"/>
                  </a:lnTo>
                  <a:lnTo>
                    <a:pt x="240106" y="236093"/>
                  </a:lnTo>
                  <a:lnTo>
                    <a:pt x="244081" y="240030"/>
                  </a:lnTo>
                  <a:lnTo>
                    <a:pt x="413600" y="240030"/>
                  </a:lnTo>
                  <a:lnTo>
                    <a:pt x="417576" y="236093"/>
                  </a:lnTo>
                  <a:lnTo>
                    <a:pt x="417576" y="226060"/>
                  </a:lnTo>
                  <a:close/>
                </a:path>
                <a:path w="500380" h="725805">
                  <a:moveTo>
                    <a:pt x="499872" y="66421"/>
                  </a:moveTo>
                  <a:lnTo>
                    <a:pt x="496316" y="62484"/>
                  </a:lnTo>
                  <a:lnTo>
                    <a:pt x="348081" y="62484"/>
                  </a:lnTo>
                  <a:lnTo>
                    <a:pt x="348081" y="80010"/>
                  </a:lnTo>
                  <a:lnTo>
                    <a:pt x="482384" y="80010"/>
                  </a:lnTo>
                  <a:lnTo>
                    <a:pt x="482384" y="707898"/>
                  </a:lnTo>
                  <a:lnTo>
                    <a:pt x="17487" y="707898"/>
                  </a:lnTo>
                  <a:lnTo>
                    <a:pt x="17487" y="80010"/>
                  </a:lnTo>
                  <a:lnTo>
                    <a:pt x="151790" y="80010"/>
                  </a:lnTo>
                  <a:lnTo>
                    <a:pt x="151790" y="62484"/>
                  </a:lnTo>
                  <a:lnTo>
                    <a:pt x="3581" y="62484"/>
                  </a:lnTo>
                  <a:lnTo>
                    <a:pt x="0" y="66421"/>
                  </a:lnTo>
                  <a:lnTo>
                    <a:pt x="0" y="721868"/>
                  </a:lnTo>
                  <a:lnTo>
                    <a:pt x="3581" y="725424"/>
                  </a:lnTo>
                  <a:lnTo>
                    <a:pt x="496316" y="725424"/>
                  </a:lnTo>
                  <a:lnTo>
                    <a:pt x="499872" y="721868"/>
                  </a:lnTo>
                  <a:lnTo>
                    <a:pt x="499872" y="707898"/>
                  </a:lnTo>
                  <a:lnTo>
                    <a:pt x="499872" y="66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9912" y="2816351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208025" y="0"/>
                  </a:moveTo>
                  <a:lnTo>
                    <a:pt x="160329" y="5491"/>
                  </a:lnTo>
                  <a:lnTo>
                    <a:pt x="116543" y="21136"/>
                  </a:lnTo>
                  <a:lnTo>
                    <a:pt x="77918" y="45686"/>
                  </a:lnTo>
                  <a:lnTo>
                    <a:pt x="45702" y="77897"/>
                  </a:lnTo>
                  <a:lnTo>
                    <a:pt x="21144" y="116521"/>
                  </a:lnTo>
                  <a:lnTo>
                    <a:pt x="5494" y="160313"/>
                  </a:lnTo>
                  <a:lnTo>
                    <a:pt x="0" y="208025"/>
                  </a:lnTo>
                  <a:lnTo>
                    <a:pt x="5494" y="255738"/>
                  </a:lnTo>
                  <a:lnTo>
                    <a:pt x="21144" y="299530"/>
                  </a:lnTo>
                  <a:lnTo>
                    <a:pt x="45702" y="338154"/>
                  </a:lnTo>
                  <a:lnTo>
                    <a:pt x="77918" y="370365"/>
                  </a:lnTo>
                  <a:lnTo>
                    <a:pt x="116543" y="394915"/>
                  </a:lnTo>
                  <a:lnTo>
                    <a:pt x="160329" y="410560"/>
                  </a:lnTo>
                  <a:lnTo>
                    <a:pt x="208025" y="416051"/>
                  </a:lnTo>
                  <a:lnTo>
                    <a:pt x="255722" y="410560"/>
                  </a:lnTo>
                  <a:lnTo>
                    <a:pt x="299508" y="394915"/>
                  </a:lnTo>
                  <a:lnTo>
                    <a:pt x="338133" y="370365"/>
                  </a:lnTo>
                  <a:lnTo>
                    <a:pt x="370349" y="338154"/>
                  </a:lnTo>
                  <a:lnTo>
                    <a:pt x="394907" y="299530"/>
                  </a:lnTo>
                  <a:lnTo>
                    <a:pt x="410557" y="255738"/>
                  </a:lnTo>
                  <a:lnTo>
                    <a:pt x="416051" y="208025"/>
                  </a:lnTo>
                  <a:lnTo>
                    <a:pt x="410557" y="160313"/>
                  </a:lnTo>
                  <a:lnTo>
                    <a:pt x="394907" y="116521"/>
                  </a:lnTo>
                  <a:lnTo>
                    <a:pt x="370349" y="77897"/>
                  </a:lnTo>
                  <a:lnTo>
                    <a:pt x="338133" y="45686"/>
                  </a:lnTo>
                  <a:lnTo>
                    <a:pt x="299508" y="21136"/>
                  </a:lnTo>
                  <a:lnTo>
                    <a:pt x="255722" y="5491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4" y="2935223"/>
              <a:ext cx="178307" cy="17830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19912" y="3898392"/>
              <a:ext cx="416559" cy="417830"/>
            </a:xfrm>
            <a:custGeom>
              <a:avLst/>
              <a:gdLst/>
              <a:ahLst/>
              <a:cxnLst/>
              <a:rect l="l" t="t" r="r" b="b"/>
              <a:pathLst>
                <a:path w="416559" h="417829">
                  <a:moveTo>
                    <a:pt x="208025" y="0"/>
                  </a:moveTo>
                  <a:lnTo>
                    <a:pt x="160329" y="5513"/>
                  </a:lnTo>
                  <a:lnTo>
                    <a:pt x="116543" y="21220"/>
                  </a:lnTo>
                  <a:lnTo>
                    <a:pt x="77918" y="45866"/>
                  </a:lnTo>
                  <a:lnTo>
                    <a:pt x="45702" y="78199"/>
                  </a:lnTo>
                  <a:lnTo>
                    <a:pt x="21144" y="116965"/>
                  </a:lnTo>
                  <a:lnTo>
                    <a:pt x="5494" y="160913"/>
                  </a:lnTo>
                  <a:lnTo>
                    <a:pt x="0" y="208787"/>
                  </a:lnTo>
                  <a:lnTo>
                    <a:pt x="5494" y="256662"/>
                  </a:lnTo>
                  <a:lnTo>
                    <a:pt x="21144" y="300610"/>
                  </a:lnTo>
                  <a:lnTo>
                    <a:pt x="45702" y="339376"/>
                  </a:lnTo>
                  <a:lnTo>
                    <a:pt x="77918" y="371709"/>
                  </a:lnTo>
                  <a:lnTo>
                    <a:pt x="116543" y="396355"/>
                  </a:lnTo>
                  <a:lnTo>
                    <a:pt x="160329" y="412062"/>
                  </a:lnTo>
                  <a:lnTo>
                    <a:pt x="208025" y="417575"/>
                  </a:lnTo>
                  <a:lnTo>
                    <a:pt x="255722" y="412062"/>
                  </a:lnTo>
                  <a:lnTo>
                    <a:pt x="299508" y="396355"/>
                  </a:lnTo>
                  <a:lnTo>
                    <a:pt x="338133" y="371709"/>
                  </a:lnTo>
                  <a:lnTo>
                    <a:pt x="370349" y="339376"/>
                  </a:lnTo>
                  <a:lnTo>
                    <a:pt x="394907" y="300610"/>
                  </a:lnTo>
                  <a:lnTo>
                    <a:pt x="410557" y="256662"/>
                  </a:lnTo>
                  <a:lnTo>
                    <a:pt x="416051" y="208787"/>
                  </a:lnTo>
                  <a:lnTo>
                    <a:pt x="410557" y="160913"/>
                  </a:lnTo>
                  <a:lnTo>
                    <a:pt x="394907" y="116965"/>
                  </a:lnTo>
                  <a:lnTo>
                    <a:pt x="370349" y="78199"/>
                  </a:lnTo>
                  <a:lnTo>
                    <a:pt x="338133" y="45866"/>
                  </a:lnTo>
                  <a:lnTo>
                    <a:pt x="299508" y="21220"/>
                  </a:lnTo>
                  <a:lnTo>
                    <a:pt x="255722" y="5513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784" y="4018788"/>
              <a:ext cx="178307" cy="17678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19912" y="4981955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208025" y="0"/>
                  </a:moveTo>
                  <a:lnTo>
                    <a:pt x="160329" y="5491"/>
                  </a:lnTo>
                  <a:lnTo>
                    <a:pt x="116543" y="21136"/>
                  </a:lnTo>
                  <a:lnTo>
                    <a:pt x="77918" y="45686"/>
                  </a:lnTo>
                  <a:lnTo>
                    <a:pt x="45702" y="77897"/>
                  </a:lnTo>
                  <a:lnTo>
                    <a:pt x="21144" y="116521"/>
                  </a:lnTo>
                  <a:lnTo>
                    <a:pt x="5494" y="160313"/>
                  </a:lnTo>
                  <a:lnTo>
                    <a:pt x="0" y="208026"/>
                  </a:lnTo>
                  <a:lnTo>
                    <a:pt x="5494" y="255738"/>
                  </a:lnTo>
                  <a:lnTo>
                    <a:pt x="21144" y="299530"/>
                  </a:lnTo>
                  <a:lnTo>
                    <a:pt x="45702" y="338154"/>
                  </a:lnTo>
                  <a:lnTo>
                    <a:pt x="77918" y="370365"/>
                  </a:lnTo>
                  <a:lnTo>
                    <a:pt x="116543" y="394915"/>
                  </a:lnTo>
                  <a:lnTo>
                    <a:pt x="160329" y="410560"/>
                  </a:lnTo>
                  <a:lnTo>
                    <a:pt x="208025" y="416052"/>
                  </a:lnTo>
                  <a:lnTo>
                    <a:pt x="255722" y="410560"/>
                  </a:lnTo>
                  <a:lnTo>
                    <a:pt x="299508" y="394915"/>
                  </a:lnTo>
                  <a:lnTo>
                    <a:pt x="338133" y="370365"/>
                  </a:lnTo>
                  <a:lnTo>
                    <a:pt x="370349" y="338154"/>
                  </a:lnTo>
                  <a:lnTo>
                    <a:pt x="394907" y="299530"/>
                  </a:lnTo>
                  <a:lnTo>
                    <a:pt x="410557" y="255738"/>
                  </a:lnTo>
                  <a:lnTo>
                    <a:pt x="416051" y="208026"/>
                  </a:lnTo>
                  <a:lnTo>
                    <a:pt x="410557" y="160313"/>
                  </a:lnTo>
                  <a:lnTo>
                    <a:pt x="394907" y="116521"/>
                  </a:lnTo>
                  <a:lnTo>
                    <a:pt x="370349" y="77897"/>
                  </a:lnTo>
                  <a:lnTo>
                    <a:pt x="338133" y="45686"/>
                  </a:lnTo>
                  <a:lnTo>
                    <a:pt x="299508" y="21136"/>
                  </a:lnTo>
                  <a:lnTo>
                    <a:pt x="255722" y="5491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784" y="5100828"/>
              <a:ext cx="178307" cy="17830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32104" y="5972555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208026" y="0"/>
                  </a:moveTo>
                  <a:lnTo>
                    <a:pt x="160329" y="5494"/>
                  </a:lnTo>
                  <a:lnTo>
                    <a:pt x="116543" y="21144"/>
                  </a:lnTo>
                  <a:lnTo>
                    <a:pt x="77918" y="45702"/>
                  </a:lnTo>
                  <a:lnTo>
                    <a:pt x="45702" y="77918"/>
                  </a:lnTo>
                  <a:lnTo>
                    <a:pt x="21144" y="116543"/>
                  </a:lnTo>
                  <a:lnTo>
                    <a:pt x="5494" y="160329"/>
                  </a:lnTo>
                  <a:lnTo>
                    <a:pt x="0" y="208026"/>
                  </a:lnTo>
                  <a:lnTo>
                    <a:pt x="5494" y="255722"/>
                  </a:lnTo>
                  <a:lnTo>
                    <a:pt x="21144" y="299508"/>
                  </a:lnTo>
                  <a:lnTo>
                    <a:pt x="45702" y="338133"/>
                  </a:lnTo>
                  <a:lnTo>
                    <a:pt x="77918" y="370349"/>
                  </a:lnTo>
                  <a:lnTo>
                    <a:pt x="116543" y="394907"/>
                  </a:lnTo>
                  <a:lnTo>
                    <a:pt x="160329" y="410557"/>
                  </a:lnTo>
                  <a:lnTo>
                    <a:pt x="208026" y="416052"/>
                  </a:lnTo>
                  <a:lnTo>
                    <a:pt x="255722" y="410557"/>
                  </a:lnTo>
                  <a:lnTo>
                    <a:pt x="299508" y="394907"/>
                  </a:lnTo>
                  <a:lnTo>
                    <a:pt x="338133" y="370349"/>
                  </a:lnTo>
                  <a:lnTo>
                    <a:pt x="370349" y="338133"/>
                  </a:lnTo>
                  <a:lnTo>
                    <a:pt x="394907" y="299508"/>
                  </a:lnTo>
                  <a:lnTo>
                    <a:pt x="410557" y="255722"/>
                  </a:lnTo>
                  <a:lnTo>
                    <a:pt x="416052" y="208026"/>
                  </a:lnTo>
                  <a:lnTo>
                    <a:pt x="410557" y="160329"/>
                  </a:lnTo>
                  <a:lnTo>
                    <a:pt x="394907" y="116543"/>
                  </a:lnTo>
                  <a:lnTo>
                    <a:pt x="370349" y="77918"/>
                  </a:lnTo>
                  <a:lnTo>
                    <a:pt x="338133" y="45702"/>
                  </a:lnTo>
                  <a:lnTo>
                    <a:pt x="299508" y="21144"/>
                  </a:lnTo>
                  <a:lnTo>
                    <a:pt x="255722" y="5494"/>
                  </a:lnTo>
                  <a:lnTo>
                    <a:pt x="208026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6" y="6091428"/>
              <a:ext cx="178308" cy="176784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1459483" y="2814320"/>
            <a:ext cx="2727960" cy="372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About </a:t>
            </a:r>
            <a:r>
              <a:rPr dirty="0" sz="2400" spc="-25">
                <a:solidFill>
                  <a:srgbClr val="FFFFFF"/>
                </a:solidFill>
                <a:latin typeface="Century Gothic"/>
                <a:cs typeface="Century Gothic"/>
              </a:rPr>
              <a:t>ATD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Digital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capabilities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r>
              <a:rPr dirty="0" sz="24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 Analytics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Century Gothic"/>
              <a:cs typeface="Century Gothic"/>
            </a:endParaRPr>
          </a:p>
          <a:p>
            <a:pPr marL="25400" marR="673735">
              <a:lnSpc>
                <a:spcPts val="2740"/>
              </a:lnSpc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2022/2023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entury Gothic"/>
                <a:cs typeface="Century Gothic"/>
              </a:rPr>
              <a:t>tire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12192000" y="0"/>
                </a:moveTo>
                <a:lnTo>
                  <a:pt x="0" y="0"/>
                </a:lnTo>
                <a:lnTo>
                  <a:pt x="0" y="2615184"/>
                </a:lnTo>
                <a:lnTo>
                  <a:pt x="12192000" y="2615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9771" y="578942"/>
            <a:ext cx="415988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NET</a:t>
            </a:r>
            <a:r>
              <a:rPr dirty="0" sz="6000" spc="-125">
                <a:solidFill>
                  <a:srgbClr val="FFFFFF"/>
                </a:solidFill>
              </a:rPr>
              <a:t> </a:t>
            </a:r>
            <a:r>
              <a:rPr dirty="0" sz="6000" spc="-20">
                <a:solidFill>
                  <a:srgbClr val="FFFFFF"/>
                </a:solidFill>
              </a:rPr>
              <a:t>DOWN</a:t>
            </a:r>
            <a:endParaRPr sz="6000"/>
          </a:p>
        </p:txBody>
      </p:sp>
      <p:sp>
        <p:nvSpPr>
          <p:cNvPr id="4" name="object 4" descr=""/>
          <p:cNvSpPr/>
          <p:nvPr/>
        </p:nvSpPr>
        <p:spPr>
          <a:xfrm>
            <a:off x="660041" y="3394069"/>
            <a:ext cx="3051175" cy="829944"/>
          </a:xfrm>
          <a:custGeom>
            <a:avLst/>
            <a:gdLst/>
            <a:ahLst/>
            <a:cxnLst/>
            <a:rect l="l" t="t" r="r" b="b"/>
            <a:pathLst>
              <a:path w="3051175" h="829945">
                <a:moveTo>
                  <a:pt x="0" y="829919"/>
                </a:moveTo>
                <a:lnTo>
                  <a:pt x="3051059" y="829919"/>
                </a:lnTo>
                <a:lnTo>
                  <a:pt x="3051059" y="0"/>
                </a:lnTo>
                <a:lnTo>
                  <a:pt x="0" y="0"/>
                </a:lnTo>
                <a:lnTo>
                  <a:pt x="0" y="82991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50747" y="3384805"/>
          <a:ext cx="10901680" cy="2823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175"/>
                <a:gridCol w="1292860"/>
                <a:gridCol w="1470025"/>
                <a:gridCol w="1089024"/>
                <a:gridCol w="1311909"/>
                <a:gridCol w="891540"/>
                <a:gridCol w="897890"/>
                <a:gridCol w="891540"/>
              </a:tblGrid>
              <a:tr h="829310">
                <a:tc rowSpan="2">
                  <a:txBody>
                    <a:bodyPr/>
                    <a:lstStyle/>
                    <a:p>
                      <a:pPr marL="81406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3800" spc="-10">
                          <a:latin typeface="Calibri"/>
                          <a:cs typeface="Calibri"/>
                        </a:rPr>
                        <a:t>Cooper</a:t>
                      </a:r>
                      <a:endParaRPr sz="380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2705"/>
                        </a:spcBef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235/70R16</a:t>
                      </a:r>
                      <a:r>
                        <a:rPr dirty="0" sz="17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b="1">
                          <a:latin typeface="Calibri"/>
                          <a:cs typeface="Calibri"/>
                        </a:rPr>
                        <a:t>DISCOVERER</a:t>
                      </a:r>
                      <a:r>
                        <a:rPr dirty="0" sz="17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b="1">
                          <a:latin typeface="Calibri"/>
                          <a:cs typeface="Calibri"/>
                        </a:rPr>
                        <a:t>AT3</a:t>
                      </a:r>
                      <a:r>
                        <a:rPr dirty="0" sz="17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25" b="1">
                          <a:latin typeface="Calibri"/>
                          <a:cs typeface="Calibri"/>
                        </a:rPr>
                        <a:t>4S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ATD</a:t>
                      </a:r>
                      <a:r>
                        <a:rPr dirty="0" sz="1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Invoice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ts val="1855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Cooper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432434" marR="321945" indent="-111760">
                        <a:lnSpc>
                          <a:spcPct val="10840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Meineke ExTRA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4620" marR="55244" indent="-83820">
                        <a:lnSpc>
                          <a:spcPct val="108400"/>
                        </a:lnSpc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ATD</a:t>
                      </a:r>
                      <a:r>
                        <a:rPr dirty="0" sz="17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Retail Rewards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750" spc="-25" b="1">
                          <a:latin typeface="Calibri"/>
                          <a:cs typeface="Calibri"/>
                        </a:rPr>
                        <a:t>ATD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algn="ctr" marL="245745" marR="238760">
                        <a:lnSpc>
                          <a:spcPct val="10840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Meineke Program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2384" marR="32384" indent="203835">
                        <a:lnSpc>
                          <a:spcPct val="108400"/>
                        </a:lnSpc>
                      </a:pPr>
                      <a:r>
                        <a:rPr dirty="0" sz="1750" spc="-25" b="1">
                          <a:latin typeface="Calibri"/>
                          <a:cs typeface="Calibri"/>
                        </a:rPr>
                        <a:t>Max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Backside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20345" marR="43180" indent="-167640">
                        <a:lnSpc>
                          <a:spcPct val="108400"/>
                        </a:lnSpc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7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25" b="1">
                          <a:latin typeface="Calibri"/>
                          <a:cs typeface="Calibri"/>
                        </a:rPr>
                        <a:t>Net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Price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  <a:tr h="484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9220"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R="46355">
                        <a:lnSpc>
                          <a:spcPct val="10000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$144.51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750" spc="-20" b="1">
                          <a:latin typeface="Calibri"/>
                          <a:cs typeface="Calibri"/>
                        </a:rPr>
                        <a:t>$8.50</a:t>
                      </a:r>
                      <a:r>
                        <a:rPr dirty="0" sz="17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(max)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$3.00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$2.00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D3D3D3"/>
                      </a:solidFill>
                      <a:prstDash val="solid"/>
                    </a:lnL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R="54610">
                        <a:lnSpc>
                          <a:spcPct val="10000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$13.50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R="55880">
                        <a:lnSpc>
                          <a:spcPct val="10000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$131.01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</a:tr>
              <a:tr h="820419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3800" spc="-20">
                          <a:latin typeface="Calibri"/>
                          <a:cs typeface="Calibri"/>
                        </a:rPr>
                        <a:t>Toyo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ATD</a:t>
                      </a:r>
                      <a:r>
                        <a:rPr dirty="0" sz="1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Invoice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Toyo</a:t>
                      </a:r>
                      <a:r>
                        <a:rPr dirty="0" sz="175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Driven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2035"/>
                        </a:lnSpc>
                      </a:pPr>
                      <a:r>
                        <a:rPr dirty="0" sz="1750" spc="-20" b="1">
                          <a:latin typeface="Calibri"/>
                          <a:cs typeface="Calibri"/>
                        </a:rPr>
                        <a:t>Toyo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347980" marR="231140" indent="-111760">
                        <a:lnSpc>
                          <a:spcPts val="2280"/>
                        </a:lnSpc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Driven </a:t>
                      </a:r>
                      <a:r>
                        <a:rPr dirty="0" sz="1750" spc="-25" b="1">
                          <a:latin typeface="Calibri"/>
                          <a:cs typeface="Calibri"/>
                        </a:rPr>
                        <a:t>QVB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45745" marR="167005" indent="-83820">
                        <a:lnSpc>
                          <a:spcPct val="108400"/>
                        </a:lnSpc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ATD</a:t>
                      </a:r>
                      <a:r>
                        <a:rPr dirty="0" sz="17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Retail Rewards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5745">
                        <a:lnSpc>
                          <a:spcPts val="1814"/>
                        </a:lnSpc>
                      </a:pPr>
                      <a:r>
                        <a:rPr dirty="0" sz="1750" spc="-25" b="1">
                          <a:latin typeface="Calibri"/>
                          <a:cs typeface="Calibri"/>
                        </a:rPr>
                        <a:t>ATD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41275" marR="36830" indent="-9525">
                        <a:lnSpc>
                          <a:spcPct val="108400"/>
                        </a:lnSpc>
                        <a:tabLst>
                          <a:tab pos="1129665" algn="l"/>
                        </a:tabLst>
                      </a:pPr>
                      <a:r>
                        <a:rPr dirty="0" sz="1750" spc="-10" b="1">
                          <a:latin typeface="Calibri"/>
                          <a:cs typeface="Calibri"/>
                        </a:rPr>
                        <a:t>Meineke</a:t>
                      </a:r>
                      <a:r>
                        <a:rPr dirty="0" sz="17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750" spc="-25" b="1">
                          <a:latin typeface="Calibri"/>
                          <a:cs typeface="Calibri"/>
                        </a:rPr>
                        <a:t>Max </a:t>
                      </a:r>
                      <a:r>
                        <a:rPr dirty="0" sz="1750" b="1">
                          <a:latin typeface="Calibri"/>
                          <a:cs typeface="Calibri"/>
                        </a:rPr>
                        <a:t>Program</a:t>
                      </a:r>
                      <a:r>
                        <a:rPr dirty="0" sz="1750" spc="2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Backside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15900" marR="41275" indent="-168275">
                        <a:lnSpc>
                          <a:spcPct val="108400"/>
                        </a:lnSpc>
                      </a:pPr>
                      <a:r>
                        <a:rPr dirty="0" sz="1750" b="1"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7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spc="-25" b="1">
                          <a:latin typeface="Calibri"/>
                          <a:cs typeface="Calibri"/>
                        </a:rPr>
                        <a:t>Net </a:t>
                      </a:r>
                      <a:r>
                        <a:rPr dirty="0" sz="1750" spc="-10" b="1">
                          <a:latin typeface="Calibri"/>
                          <a:cs typeface="Calibri"/>
                        </a:rPr>
                        <a:t>Price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solidFill>
                      <a:srgbClr val="8EA9DB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245/65R17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Open Country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III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$149.14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588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$3.00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$5.00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$5.00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$2.00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L w="9525">
                      <a:solidFill>
                        <a:srgbClr val="D3D3D3"/>
                      </a:solidFill>
                      <a:prstDash val="solid"/>
                    </a:lnL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$15.00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$134.14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4087"/>
            <a:ext cx="12191999" cy="411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910329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ATD</a:t>
            </a:r>
            <a:r>
              <a:rPr dirty="0" spc="-295"/>
              <a:t> </a:t>
            </a:r>
            <a:r>
              <a:rPr dirty="0" spc="-10"/>
              <a:t>Xpress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9255" y="1331973"/>
            <a:ext cx="4178807" cy="54589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206" y="1676400"/>
            <a:ext cx="5603613" cy="43342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39975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ATD</a:t>
            </a:r>
            <a:r>
              <a:rPr dirty="0" spc="-215"/>
              <a:t> </a:t>
            </a:r>
            <a:r>
              <a:rPr dirty="0"/>
              <a:t>Tire</a:t>
            </a:r>
            <a:r>
              <a:rPr dirty="0" spc="-135"/>
              <a:t> </a:t>
            </a:r>
            <a:r>
              <a:rPr dirty="0"/>
              <a:t>Protection</a:t>
            </a:r>
            <a:r>
              <a:rPr dirty="0" spc="-135"/>
              <a:t> </a:t>
            </a:r>
            <a:r>
              <a:rPr dirty="0" spc="-20"/>
              <a:t>Plan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8739" y="1369821"/>
            <a:ext cx="607377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Road</a:t>
            </a:r>
            <a:r>
              <a:rPr dirty="0" sz="1800" spc="-3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Hazard</a:t>
            </a:r>
            <a:r>
              <a:rPr dirty="0" sz="1800" spc="-2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Replacement</a:t>
            </a:r>
            <a:r>
              <a:rPr dirty="0" sz="1800" spc="-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Warranty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Free</a:t>
            </a:r>
            <a:r>
              <a:rPr dirty="0" sz="1800" spc="-4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replacement</a:t>
            </a:r>
            <a:r>
              <a:rPr dirty="0" sz="1800" spc="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4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12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months/12,000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 miles,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whichever</a:t>
            </a:r>
            <a:r>
              <a:rPr dirty="0" sz="1800" spc="-3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comes</a:t>
            </a:r>
            <a:r>
              <a:rPr dirty="0" sz="1800" spc="-3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first.</a:t>
            </a:r>
            <a:endParaRPr sz="1800">
              <a:latin typeface="Arial"/>
              <a:cs typeface="Arial"/>
            </a:endParaRPr>
          </a:p>
          <a:p>
            <a:pPr lvl="1" marL="756285" marR="241935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After</a:t>
            </a:r>
            <a:r>
              <a:rPr dirty="0" sz="1800" spc="-3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that</a:t>
            </a:r>
            <a:r>
              <a:rPr dirty="0" sz="18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period</a:t>
            </a:r>
            <a:r>
              <a:rPr dirty="0" sz="18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prorated</a:t>
            </a:r>
            <a:r>
              <a:rPr dirty="0" sz="18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down</a:t>
            </a:r>
            <a:r>
              <a:rPr dirty="0" sz="18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a</a:t>
            </a:r>
            <a:r>
              <a:rPr dirty="0" sz="18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tread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depth</a:t>
            </a:r>
            <a:r>
              <a:rPr dirty="0" sz="18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of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2/32”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or</a:t>
            </a:r>
            <a:r>
              <a:rPr dirty="0" sz="18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a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maximum</a:t>
            </a:r>
            <a:r>
              <a:rPr dirty="0" sz="1800" spc="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of</a:t>
            </a:r>
            <a:r>
              <a:rPr dirty="0" sz="18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four</a:t>
            </a:r>
            <a:r>
              <a:rPr dirty="0" sz="18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years.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11E33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Flat</a:t>
            </a:r>
            <a:r>
              <a:rPr dirty="0" sz="1800" spc="-3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Tire</a:t>
            </a:r>
            <a:r>
              <a:rPr dirty="0" sz="1800" spc="-3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Changing</a:t>
            </a:r>
            <a:r>
              <a:rPr dirty="0" sz="1800" spc="-9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Assistance</a:t>
            </a:r>
            <a:endParaRPr sz="1800">
              <a:latin typeface="Arial"/>
              <a:cs typeface="Arial"/>
            </a:endParaRPr>
          </a:p>
          <a:p>
            <a:pPr lvl="1" marL="756285" marR="127635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Available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24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months</a:t>
            </a:r>
            <a:r>
              <a:rPr dirty="0" sz="1800" spc="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from</a:t>
            </a:r>
            <a:r>
              <a:rPr dirty="0" sz="1800" spc="-3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date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of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purchase.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Customer is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eligible for</a:t>
            </a:r>
            <a:r>
              <a:rPr dirty="0" sz="18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claims</a:t>
            </a:r>
            <a:r>
              <a:rPr dirty="0" sz="18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in</a:t>
            </a:r>
            <a:r>
              <a:rPr dirty="0" sz="18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period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of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up</a:t>
            </a:r>
            <a:r>
              <a:rPr dirty="0" sz="1800" spc="-25" i="1">
                <a:solidFill>
                  <a:srgbClr val="011E33"/>
                </a:solidFill>
                <a:latin typeface="Arial"/>
                <a:cs typeface="Arial"/>
              </a:rPr>
              <a:t> to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1800" i="1">
                <a:solidFill>
                  <a:srgbClr val="011E33"/>
                </a:solidFill>
                <a:latin typeface="Arial"/>
                <a:cs typeface="Arial"/>
              </a:rPr>
              <a:t>$75</a:t>
            </a:r>
            <a:r>
              <a:rPr dirty="0" sz="1800" spc="-4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11E33"/>
                </a:solidFill>
                <a:latin typeface="Arial"/>
                <a:cs typeface="Arial"/>
              </a:rPr>
              <a:t>each.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Free</a:t>
            </a:r>
            <a:r>
              <a:rPr dirty="0" sz="1800" spc="-4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Flat</a:t>
            </a:r>
            <a:r>
              <a:rPr dirty="0" sz="1800" spc="-2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Repairs,</a:t>
            </a:r>
            <a:r>
              <a:rPr dirty="0" sz="1800" spc="-2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Inspections,</a:t>
            </a:r>
            <a:r>
              <a:rPr dirty="0" sz="1800" spc="-3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and</a:t>
            </a:r>
            <a:r>
              <a:rPr dirty="0" sz="1800" spc="-10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Air</a:t>
            </a:r>
            <a:r>
              <a:rPr dirty="0" sz="1800" spc="2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Checks</a:t>
            </a:r>
            <a:r>
              <a:rPr dirty="0" sz="1800" spc="-2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within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Meineke</a:t>
            </a:r>
            <a:r>
              <a:rPr dirty="0" sz="1800" spc="-1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network.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739" y="5211317"/>
            <a:ext cx="62210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3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Tire</a:t>
            </a:r>
            <a:r>
              <a:rPr dirty="0" sz="1800" spc="-1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Protection</a:t>
            </a:r>
            <a:r>
              <a:rPr dirty="0" sz="1800" spc="-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Plan</a:t>
            </a:r>
            <a:r>
              <a:rPr dirty="0" sz="1800" spc="-1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is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supported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by</a:t>
            </a:r>
            <a:r>
              <a:rPr dirty="0" sz="1800" spc="-8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Automotive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Business</a:t>
            </a:r>
            <a:r>
              <a:rPr dirty="0" sz="1800" spc="-4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Solutions</a:t>
            </a:r>
            <a:r>
              <a:rPr dirty="0" sz="1800" spc="-5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(ABS)</a:t>
            </a:r>
            <a:r>
              <a:rPr dirty="0" sz="1800" spc="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with</a:t>
            </a:r>
            <a:r>
              <a:rPr dirty="0" sz="1800" spc="-5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over</a:t>
            </a:r>
            <a:r>
              <a:rPr dirty="0" sz="1800" spc="20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50,000</a:t>
            </a:r>
            <a:r>
              <a:rPr dirty="0" sz="1800" spc="-15" b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nationwide </a:t>
            </a:r>
            <a:r>
              <a:rPr dirty="0" sz="1800" b="1">
                <a:solidFill>
                  <a:srgbClr val="011E33"/>
                </a:solidFill>
                <a:latin typeface="Arial"/>
                <a:cs typeface="Arial"/>
              </a:rPr>
              <a:t>network</a:t>
            </a:r>
            <a:r>
              <a:rPr dirty="0" sz="1800" spc="-10" b="1">
                <a:solidFill>
                  <a:srgbClr val="011E33"/>
                </a:solidFill>
                <a:latin typeface="Arial"/>
                <a:cs typeface="Arial"/>
              </a:rPr>
              <a:t> members.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5940" y="6036055"/>
            <a:ext cx="59270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If</a:t>
            </a:r>
            <a:r>
              <a:rPr dirty="0" sz="12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a</a:t>
            </a:r>
            <a:r>
              <a:rPr dirty="0" sz="12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warranty</a:t>
            </a:r>
            <a:r>
              <a:rPr dirty="0" sz="1200" spc="-4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issue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arises</a:t>
            </a:r>
            <a:r>
              <a:rPr dirty="0" sz="1200" spc="-3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within</a:t>
            </a:r>
            <a:r>
              <a:rPr dirty="0" sz="12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25</a:t>
            </a:r>
            <a:r>
              <a:rPr dirty="0" sz="1200" spc="-3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miles of</a:t>
            </a:r>
            <a:r>
              <a:rPr dirty="0" sz="12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2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original</a:t>
            </a:r>
            <a:r>
              <a:rPr dirty="0" sz="12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servicing</a:t>
            </a:r>
            <a:r>
              <a:rPr dirty="0" sz="1200" spc="-5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location,</a:t>
            </a:r>
            <a:r>
              <a:rPr dirty="0" sz="1200" spc="-4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011E33"/>
                </a:solidFill>
                <a:latin typeface="Arial"/>
                <a:cs typeface="Arial"/>
              </a:rPr>
              <a:t>they</a:t>
            </a:r>
            <a:r>
              <a:rPr dirty="0" sz="12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return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2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that</a:t>
            </a:r>
            <a:r>
              <a:rPr dirty="0" sz="12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dealer</a:t>
            </a:r>
            <a:r>
              <a:rPr dirty="0" sz="1200" spc="-3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for warranty</a:t>
            </a:r>
            <a:r>
              <a:rPr dirty="0" sz="1200" spc="-4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repairs</a:t>
            </a:r>
            <a:r>
              <a:rPr dirty="0" sz="1200" spc="-3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and</a:t>
            </a:r>
            <a:r>
              <a:rPr dirty="0" sz="12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dealer</a:t>
            </a:r>
            <a:r>
              <a:rPr dirty="0" sz="1200" spc="-3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is</a:t>
            </a:r>
            <a:r>
              <a:rPr dirty="0" sz="12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responsible</a:t>
            </a:r>
            <a:r>
              <a:rPr dirty="0" sz="1200" spc="-1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200" spc="-4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that</a:t>
            </a:r>
            <a:r>
              <a:rPr dirty="0" sz="1200" spc="-10" i="1">
                <a:solidFill>
                  <a:srgbClr val="011E33"/>
                </a:solidFill>
                <a:latin typeface="Arial"/>
                <a:cs typeface="Arial"/>
              </a:rPr>
              <a:t> claim.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Should</a:t>
            </a:r>
            <a:r>
              <a:rPr dirty="0" sz="1200" spc="-5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consumer</a:t>
            </a:r>
            <a:r>
              <a:rPr dirty="0" sz="1200" spc="-2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be</a:t>
            </a:r>
            <a:r>
              <a:rPr dirty="0" sz="12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outside</a:t>
            </a:r>
            <a:r>
              <a:rPr dirty="0" sz="1200" spc="-3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of</a:t>
            </a:r>
            <a:r>
              <a:rPr dirty="0" sz="12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2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25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miles</a:t>
            </a:r>
            <a:r>
              <a:rPr dirty="0" sz="12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radius</a:t>
            </a:r>
            <a:r>
              <a:rPr dirty="0" sz="12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they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call</a:t>
            </a:r>
            <a:r>
              <a:rPr dirty="0" sz="1200" spc="-6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ABS</a:t>
            </a:r>
            <a:r>
              <a:rPr dirty="0" sz="1200" spc="-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to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find</a:t>
            </a:r>
            <a:r>
              <a:rPr dirty="0" sz="1200" spc="-1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011E33"/>
                </a:solidFill>
                <a:latin typeface="Arial"/>
                <a:cs typeface="Arial"/>
              </a:rPr>
              <a:t>the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nearest</a:t>
            </a:r>
            <a:r>
              <a:rPr dirty="0" sz="1200" spc="-40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11E33"/>
                </a:solidFill>
                <a:latin typeface="Arial"/>
                <a:cs typeface="Arial"/>
              </a:rPr>
              <a:t>servicing</a:t>
            </a:r>
            <a:r>
              <a:rPr dirty="0" sz="1200" spc="-25" i="1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11E33"/>
                </a:solidFill>
                <a:latin typeface="Arial"/>
                <a:cs typeface="Arial"/>
              </a:rPr>
              <a:t>location.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1404" y="2346960"/>
            <a:ext cx="5251704" cy="216408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432929" y="5181346"/>
            <a:ext cx="3173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$25.00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per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month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per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locations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39975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ATD</a:t>
            </a:r>
            <a:r>
              <a:rPr dirty="0" spc="-215"/>
              <a:t> </a:t>
            </a:r>
            <a:r>
              <a:rPr dirty="0"/>
              <a:t>Tire</a:t>
            </a:r>
            <a:r>
              <a:rPr dirty="0" spc="-135"/>
              <a:t> </a:t>
            </a:r>
            <a:r>
              <a:rPr dirty="0"/>
              <a:t>Protection</a:t>
            </a:r>
            <a:r>
              <a:rPr dirty="0" spc="-135"/>
              <a:t> </a:t>
            </a:r>
            <a:r>
              <a:rPr dirty="0" spc="-20"/>
              <a:t>Plan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1211" y="4504944"/>
            <a:ext cx="5251703" cy="2164080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756915" y="1801319"/>
          <a:ext cx="6678295" cy="2000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4295"/>
                <a:gridCol w="1514475"/>
              </a:tblGrid>
              <a:tr h="22225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Description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Price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3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Site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TIRE</a:t>
                      </a:r>
                      <a:r>
                        <a:rPr dirty="0" sz="13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(1</a:t>
                      </a:r>
                      <a:r>
                        <a:rPr dirty="0" sz="13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PACK</a:t>
                      </a:r>
                      <a:r>
                        <a:rPr dirty="0" sz="13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13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PK)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$14.95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SERVICE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SERVICE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PROS</a:t>
                      </a:r>
                      <a:r>
                        <a:rPr dirty="0" sz="13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(1</a:t>
                      </a:r>
                      <a:r>
                        <a:rPr dirty="0" sz="13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PACK</a:t>
                      </a:r>
                      <a:r>
                        <a:rPr dirty="0" sz="13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250/PK)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$14.95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TIRE</a:t>
                      </a:r>
                      <a:r>
                        <a:rPr dirty="0" sz="13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POSTER</a:t>
                      </a:r>
                      <a:r>
                        <a:rPr dirty="0" sz="13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1EA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$4.95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SERVICE</a:t>
                      </a:r>
                      <a:r>
                        <a:rPr dirty="0" sz="13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POSTER</a:t>
                      </a:r>
                      <a:r>
                        <a:rPr dirty="0" sz="13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1EA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$4.95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DRIVE</a:t>
                      </a:r>
                      <a:r>
                        <a:rPr dirty="0" sz="13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W/CONFIDENCE</a:t>
                      </a:r>
                      <a:r>
                        <a:rPr dirty="0" sz="13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COUNTER</a:t>
                      </a:r>
                      <a:r>
                        <a:rPr dirty="0" sz="13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CARD</a:t>
                      </a:r>
                      <a:r>
                        <a:rPr dirty="0" sz="13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1EA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$7.95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DRIVE</a:t>
                      </a:r>
                      <a:r>
                        <a:rPr dirty="0" sz="13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3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CONFIDENCE</a:t>
                      </a:r>
                      <a:r>
                        <a:rPr dirty="0" sz="13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TIRE</a:t>
                      </a:r>
                      <a:r>
                        <a:rPr dirty="0" sz="13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INSERT</a:t>
                      </a:r>
                      <a:r>
                        <a:rPr dirty="0" sz="13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1EA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$8.95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PLUS</a:t>
                      </a:r>
                      <a:r>
                        <a:rPr dirty="0" sz="13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SERVICE</a:t>
                      </a:r>
                      <a:r>
                        <a:rPr dirty="0" sz="13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FOLDERS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$13.95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PLUS</a:t>
                      </a:r>
                      <a:r>
                        <a:rPr dirty="0" sz="13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TIRE</a:t>
                      </a:r>
                      <a:r>
                        <a:rPr dirty="0" sz="13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FOLDERS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$13.95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916" y="6365746"/>
            <a:ext cx="1090071" cy="4210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32994"/>
            <a:ext cx="85413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National</a:t>
            </a:r>
            <a:r>
              <a:rPr dirty="0" spc="-20"/>
              <a:t> </a:t>
            </a:r>
            <a:r>
              <a:rPr dirty="0"/>
              <a:t>preferred</a:t>
            </a:r>
            <a:r>
              <a:rPr dirty="0" spc="-15"/>
              <a:t> </a:t>
            </a:r>
            <a:r>
              <a:rPr dirty="0"/>
              <a:t>pricing</a:t>
            </a:r>
            <a:r>
              <a:rPr dirty="0" spc="-35"/>
              <a:t> </a:t>
            </a:r>
            <a:r>
              <a:rPr dirty="0" spc="-10"/>
              <a:t>program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40993" y="1808175"/>
            <a:ext cx="107054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MDA</a:t>
            </a:r>
            <a:r>
              <a:rPr dirty="0" sz="1800" spc="-1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and</a:t>
            </a:r>
            <a:r>
              <a:rPr dirty="0" sz="1800" spc="-1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4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have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built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national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pricing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program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that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we</a:t>
            </a:r>
            <a:r>
              <a:rPr dirty="0" sz="1800" spc="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offer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as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part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program,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so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that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matter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where</a:t>
            </a:r>
            <a:r>
              <a:rPr dirty="0" sz="1800" spc="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you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are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US,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you will</a:t>
            </a:r>
            <a:r>
              <a:rPr dirty="0" sz="1800" spc="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get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this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national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price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when</a:t>
            </a:r>
            <a:r>
              <a:rPr dirty="0" sz="1800" spc="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you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enroll</a:t>
            </a:r>
            <a:r>
              <a:rPr dirty="0" sz="1800" spc="-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through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MDA.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ATD</a:t>
            </a:r>
            <a:r>
              <a:rPr dirty="0" sz="1800" spc="-3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honors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this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pricing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30</a:t>
            </a:r>
            <a:r>
              <a:rPr dirty="0" sz="1800" spc="-3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days</a:t>
            </a:r>
            <a:r>
              <a:rPr dirty="0" sz="1800" spc="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so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that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it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11E33"/>
                </a:solidFill>
                <a:latin typeface="Arial"/>
                <a:cs typeface="Arial"/>
              </a:rPr>
              <a:t>consistent</a:t>
            </a:r>
            <a:r>
              <a:rPr dirty="0" sz="1800" spc="-15">
                <a:solidFill>
                  <a:srgbClr val="011E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11E33"/>
                </a:solidFill>
                <a:latin typeface="Arial"/>
                <a:cs typeface="Arial"/>
              </a:rPr>
              <a:t>program.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23" y="0"/>
            <a:ext cx="11309985" cy="6858000"/>
          </a:xfrm>
          <a:custGeom>
            <a:avLst/>
            <a:gdLst/>
            <a:ahLst/>
            <a:cxnLst/>
            <a:rect l="l" t="t" r="r" b="b"/>
            <a:pathLst>
              <a:path w="11309985" h="6858000">
                <a:moveTo>
                  <a:pt x="0" y="6858000"/>
                </a:moveTo>
                <a:lnTo>
                  <a:pt x="11309604" y="6858000"/>
                </a:lnTo>
                <a:lnTo>
                  <a:pt x="1130960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A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93776" y="0"/>
            <a:ext cx="11698605" cy="6858000"/>
            <a:chOff x="493776" y="0"/>
            <a:chExt cx="11698605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3895344" y="0"/>
              <a:ext cx="8296909" cy="6858000"/>
            </a:xfrm>
            <a:custGeom>
              <a:avLst/>
              <a:gdLst/>
              <a:ahLst/>
              <a:cxnLst/>
              <a:rect l="l" t="t" r="r" b="b"/>
              <a:pathLst>
                <a:path w="8296909" h="6858000">
                  <a:moveTo>
                    <a:pt x="8296656" y="0"/>
                  </a:moveTo>
                  <a:lnTo>
                    <a:pt x="7415784" y="0"/>
                  </a:lnTo>
                  <a:lnTo>
                    <a:pt x="0" y="6858000"/>
                  </a:lnTo>
                  <a:lnTo>
                    <a:pt x="7415784" y="6858000"/>
                  </a:lnTo>
                  <a:lnTo>
                    <a:pt x="8296656" y="6858000"/>
                  </a:lnTo>
                  <a:lnTo>
                    <a:pt x="82966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1240536"/>
              <a:ext cx="3401567" cy="132130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145685" y="0"/>
              <a:ext cx="7420609" cy="6858000"/>
            </a:xfrm>
            <a:custGeom>
              <a:avLst/>
              <a:gdLst/>
              <a:ahLst/>
              <a:cxnLst/>
              <a:rect l="l" t="t" r="r" b="b"/>
              <a:pathLst>
                <a:path w="7420609" h="6858000">
                  <a:moveTo>
                    <a:pt x="7420108" y="0"/>
                  </a:moveTo>
                  <a:lnTo>
                    <a:pt x="7353054" y="0"/>
                  </a:lnTo>
                  <a:lnTo>
                    <a:pt x="0" y="6857998"/>
                  </a:lnTo>
                  <a:lnTo>
                    <a:pt x="67089" y="6857998"/>
                  </a:lnTo>
                  <a:lnTo>
                    <a:pt x="7420108" y="0"/>
                  </a:lnTo>
                  <a:close/>
                </a:path>
              </a:pathLst>
            </a:custGeom>
            <a:solidFill>
              <a:srgbClr val="E32C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3123" y="4103573"/>
            <a:ext cx="21609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Thank</a:t>
            </a:r>
            <a:r>
              <a:rPr dirty="0" sz="32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Century Gothic"/>
                <a:cs typeface="Century Gothic"/>
              </a:rPr>
              <a:t>you!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46719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07970" y="4110990"/>
            <a:ext cx="389699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dirty="0" sz="60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0" spc="-25" b="1">
                <a:solidFill>
                  <a:srgbClr val="FFFFFF"/>
                </a:solidFill>
                <a:latin typeface="Century Gothic"/>
                <a:cs typeface="Century Gothic"/>
              </a:rPr>
              <a:t>ATD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376677" y="4159758"/>
            <a:ext cx="0" cy="1085850"/>
          </a:xfrm>
          <a:custGeom>
            <a:avLst/>
            <a:gdLst/>
            <a:ahLst/>
            <a:cxnLst/>
            <a:rect l="l" t="t" r="r" b="b"/>
            <a:pathLst>
              <a:path w="0" h="1085850">
                <a:moveTo>
                  <a:pt x="0" y="0"/>
                </a:moveTo>
                <a:lnTo>
                  <a:pt x="0" y="1085596"/>
                </a:lnTo>
              </a:path>
            </a:pathLst>
          </a:custGeom>
          <a:ln w="50800">
            <a:solidFill>
              <a:srgbClr val="ED53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908807" y="4964048"/>
            <a:ext cx="32359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Who</a:t>
            </a:r>
            <a:r>
              <a:rPr dirty="0" sz="1600" spc="-1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we</a:t>
            </a:r>
            <a:r>
              <a:rPr dirty="0" sz="1600" spc="-2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are</a:t>
            </a:r>
            <a:r>
              <a:rPr dirty="0" sz="1600" spc="-5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and</a:t>
            </a:r>
            <a:r>
              <a:rPr dirty="0" sz="1600" spc="-5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1F1F1"/>
                </a:solidFill>
                <a:latin typeface="Century Gothic"/>
                <a:cs typeface="Century Gothic"/>
              </a:rPr>
              <a:t>our</a:t>
            </a:r>
            <a:r>
              <a:rPr dirty="0" sz="1600" spc="-4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1F1F1"/>
                </a:solidFill>
                <a:latin typeface="Century Gothic"/>
                <a:cs typeface="Century Gothic"/>
              </a:rPr>
              <a:t>capabilities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38507" y="6648094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3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0"/>
            <a:ext cx="12201525" cy="363220"/>
            <a:chOff x="-4762" y="0"/>
            <a:chExt cx="12201525" cy="363220"/>
          </a:xfrm>
        </p:grpSpPr>
        <p:sp>
          <p:nvSpPr>
            <p:cNvPr id="4" name="object 4" descr=""/>
            <p:cNvSpPr/>
            <p:nvPr/>
          </p:nvSpPr>
          <p:spPr>
            <a:xfrm>
              <a:off x="0" y="321563"/>
              <a:ext cx="12192000" cy="36830"/>
            </a:xfrm>
            <a:custGeom>
              <a:avLst/>
              <a:gdLst/>
              <a:ahLst/>
              <a:cxnLst/>
              <a:rect l="l" t="t" r="r" b="b"/>
              <a:pathLst>
                <a:path w="12192000" h="36829">
                  <a:moveTo>
                    <a:pt x="0" y="36575"/>
                  </a:moveTo>
                  <a:lnTo>
                    <a:pt x="0" y="0"/>
                  </a:lnTo>
                  <a:lnTo>
                    <a:pt x="12192000" y="0"/>
                  </a:lnTo>
                  <a:lnTo>
                    <a:pt x="12192000" y="36575"/>
                  </a:lnTo>
                  <a:lnTo>
                    <a:pt x="0" y="36575"/>
                  </a:lnTo>
                  <a:close/>
                </a:path>
              </a:pathLst>
            </a:custGeom>
            <a:ln w="9525">
              <a:solidFill>
                <a:srgbClr val="E1E2E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38100"/>
              <a:ext cx="626297" cy="24688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12192000" cy="358140"/>
            </a:xfrm>
            <a:custGeom>
              <a:avLst/>
              <a:gdLst/>
              <a:ahLst/>
              <a:cxnLst/>
              <a:rect l="l" t="t" r="r" b="b"/>
              <a:pathLst>
                <a:path w="12192000" h="358140">
                  <a:moveTo>
                    <a:pt x="1219200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2192000" y="3581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" y="38100"/>
              <a:ext cx="635508" cy="246888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0" y="1255775"/>
            <a:ext cx="5669280" cy="4902835"/>
          </a:xfrm>
          <a:custGeom>
            <a:avLst/>
            <a:gdLst/>
            <a:ahLst/>
            <a:cxnLst/>
            <a:rect l="l" t="t" r="r" b="b"/>
            <a:pathLst>
              <a:path w="5669280" h="4902835">
                <a:moveTo>
                  <a:pt x="5669280" y="0"/>
                </a:moveTo>
                <a:lnTo>
                  <a:pt x="0" y="0"/>
                </a:lnTo>
                <a:lnTo>
                  <a:pt x="0" y="4902708"/>
                </a:lnTo>
                <a:lnTo>
                  <a:pt x="5669280" y="4902708"/>
                </a:lnTo>
                <a:lnTo>
                  <a:pt x="5669280" y="0"/>
                </a:lnTo>
                <a:close/>
              </a:path>
            </a:pathLst>
          </a:custGeom>
          <a:solidFill>
            <a:srgbClr val="001A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Our</a:t>
            </a:r>
            <a:r>
              <a:rPr dirty="0" sz="26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Purpose,</a:t>
            </a:r>
            <a:r>
              <a:rPr dirty="0" sz="26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Vision</a:t>
            </a:r>
            <a:r>
              <a:rPr dirty="0" sz="26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26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Values</a:t>
            </a:r>
            <a:r>
              <a:rPr dirty="0" sz="26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form</a:t>
            </a:r>
            <a:r>
              <a:rPr dirty="0" sz="26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the</a:t>
            </a:r>
            <a:r>
              <a:rPr dirty="0" sz="26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bedrock</a:t>
            </a:r>
            <a:r>
              <a:rPr dirty="0" sz="26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of</a:t>
            </a:r>
            <a:r>
              <a:rPr dirty="0" sz="26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our</a:t>
            </a:r>
            <a:r>
              <a:rPr dirty="0" sz="26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spc="-10" b="1">
                <a:solidFill>
                  <a:srgbClr val="001A30"/>
                </a:solidFill>
                <a:latin typeface="Century Gothic"/>
                <a:cs typeface="Century Gothic"/>
              </a:rPr>
              <a:t>company</a:t>
            </a:r>
            <a:endParaRPr sz="2600">
              <a:latin typeface="Century Gothic"/>
              <a:cs typeface="Century Gothic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9014" y="2900045"/>
            <a:ext cx="4108920" cy="298284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0" y="1255775"/>
            <a:ext cx="5669280" cy="490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868805">
              <a:lnSpc>
                <a:spcPct val="100000"/>
              </a:lnSpc>
              <a:spcBef>
                <a:spcPts val="1725"/>
              </a:spcBef>
            </a:pPr>
            <a:r>
              <a:rPr dirty="0" sz="2400" spc="-10" b="1">
                <a:solidFill>
                  <a:srgbClr val="1792FF"/>
                </a:solidFill>
                <a:latin typeface="Century Gothic"/>
                <a:cs typeface="Century Gothic"/>
              </a:rPr>
              <a:t>Purpose</a:t>
            </a:r>
            <a:endParaRPr sz="2400">
              <a:latin typeface="Century Gothic"/>
              <a:cs typeface="Century Gothic"/>
            </a:endParaRPr>
          </a:p>
          <a:p>
            <a:pPr marL="1868805">
              <a:lnSpc>
                <a:spcPct val="100000"/>
              </a:lnSpc>
              <a:spcBef>
                <a:spcPts val="560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entury Gothic"/>
                <a:cs typeface="Century Gothic"/>
              </a:rPr>
              <a:t>help</a:t>
            </a:r>
            <a:r>
              <a:rPr dirty="0" sz="20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customers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entury Gothic"/>
                <a:cs typeface="Century Gothic"/>
              </a:rPr>
              <a:t>thrive</a:t>
            </a:r>
            <a:endParaRPr sz="2000">
              <a:latin typeface="Century Gothic"/>
              <a:cs typeface="Century Gothic"/>
            </a:endParaRPr>
          </a:p>
          <a:p>
            <a:pPr marL="186880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entury Gothic"/>
                <a:cs typeface="Century Gothic"/>
              </a:rPr>
              <a:t>drive</a:t>
            </a:r>
            <a:r>
              <a:rPr dirty="0" sz="20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 marL="1868805">
              <a:lnSpc>
                <a:spcPct val="100000"/>
              </a:lnSpc>
              <a:spcBef>
                <a:spcPts val="1805"/>
              </a:spcBef>
            </a:pPr>
            <a:r>
              <a:rPr dirty="0" sz="2400" spc="-10" b="1">
                <a:solidFill>
                  <a:srgbClr val="1792FF"/>
                </a:solidFill>
                <a:latin typeface="Century Gothic"/>
                <a:cs typeface="Century Gothic"/>
              </a:rPr>
              <a:t>Vision</a:t>
            </a:r>
            <a:endParaRPr sz="2400">
              <a:latin typeface="Century Gothic"/>
              <a:cs typeface="Century Gothic"/>
            </a:endParaRPr>
          </a:p>
          <a:p>
            <a:pPr marL="1868805" marR="540385">
              <a:lnSpc>
                <a:spcPct val="100000"/>
              </a:lnSpc>
              <a:spcBef>
                <a:spcPts val="560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entury Gothic"/>
                <a:cs typeface="Century Gothic"/>
              </a:rPr>
              <a:t>most</a:t>
            </a:r>
            <a:r>
              <a:rPr dirty="0" sz="2000" spc="-10" b="1">
                <a:solidFill>
                  <a:srgbClr val="FFFFFF"/>
                </a:solidFill>
                <a:latin typeface="Century Gothic"/>
                <a:cs typeface="Century Gothic"/>
              </a:rPr>
              <a:t> connected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insightful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automotive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solutions</a:t>
            </a:r>
            <a:r>
              <a:rPr dirty="0" sz="2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provider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50940" y="1291960"/>
            <a:ext cx="4944110" cy="148590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400" spc="-10" b="1">
                <a:solidFill>
                  <a:srgbClr val="1792FF"/>
                </a:solidFill>
                <a:latin typeface="Century Gothic"/>
                <a:cs typeface="Century Gothic"/>
              </a:rPr>
              <a:t>Values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ts val="1910"/>
              </a:lnSpc>
              <a:spcBef>
                <a:spcPts val="890"/>
              </a:spcBef>
            </a:pP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We</a:t>
            </a:r>
            <a:r>
              <a:rPr dirty="0" sz="1600" spc="-1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share</a:t>
            </a:r>
            <a:r>
              <a:rPr dirty="0" sz="1600" spc="-5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the</a:t>
            </a:r>
            <a:r>
              <a:rPr dirty="0" sz="1600" spc="-5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responsibility</a:t>
            </a:r>
            <a:r>
              <a:rPr dirty="0" sz="1600" spc="-4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for</a:t>
            </a:r>
            <a:r>
              <a:rPr dirty="0" sz="1600" spc="-5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the</a:t>
            </a:r>
            <a:r>
              <a:rPr dirty="0" sz="1600" spc="-3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04385F"/>
                </a:solidFill>
                <a:latin typeface="Century Gothic"/>
                <a:cs typeface="Century Gothic"/>
              </a:rPr>
              <a:t>wellbeing</a:t>
            </a:r>
            <a:r>
              <a:rPr dirty="0" sz="1600" spc="-30" b="1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of</a:t>
            </a:r>
            <a:r>
              <a:rPr dirty="0" sz="1600" spc="-5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 spc="-25">
                <a:solidFill>
                  <a:srgbClr val="04385F"/>
                </a:solidFill>
                <a:latin typeface="Century Gothic"/>
                <a:cs typeface="Century Gothic"/>
              </a:rPr>
              <a:t>our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company,</a:t>
            </a:r>
            <a:r>
              <a:rPr dirty="0" sz="1600" spc="-5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our</a:t>
            </a:r>
            <a:r>
              <a:rPr dirty="0" sz="1600" spc="-2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04385F"/>
                </a:solidFill>
                <a:latin typeface="Century Gothic"/>
                <a:cs typeface="Century Gothic"/>
              </a:rPr>
              <a:t>associates,</a:t>
            </a:r>
            <a:r>
              <a:rPr dirty="0" sz="1600" spc="-2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and</a:t>
            </a:r>
            <a:r>
              <a:rPr dirty="0" sz="1600" spc="-4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our</a:t>
            </a:r>
            <a:r>
              <a:rPr dirty="0" sz="1600" spc="-3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04385F"/>
                </a:solidFill>
                <a:latin typeface="Century Gothic"/>
                <a:cs typeface="Century Gothic"/>
              </a:rPr>
              <a:t>customers.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Everyday</a:t>
            </a:r>
            <a:r>
              <a:rPr dirty="0" sz="1600" spc="-5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we</a:t>
            </a:r>
            <a:r>
              <a:rPr dirty="0" sz="1600" spc="-2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strive</a:t>
            </a:r>
            <a:r>
              <a:rPr dirty="0" sz="1600" spc="-60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04385F"/>
                </a:solidFill>
                <a:latin typeface="Century Gothic"/>
                <a:cs typeface="Century Gothic"/>
              </a:rPr>
              <a:t>to</a:t>
            </a:r>
            <a:r>
              <a:rPr dirty="0" sz="1600" spc="-35">
                <a:solidFill>
                  <a:srgbClr val="04385F"/>
                </a:solidFill>
                <a:latin typeface="Century Gothic"/>
                <a:cs typeface="Century Gothic"/>
              </a:rPr>
              <a:t> </a:t>
            </a:r>
            <a:r>
              <a:rPr dirty="0" sz="1600" spc="-25" b="1">
                <a:solidFill>
                  <a:srgbClr val="04385F"/>
                </a:solidFill>
                <a:latin typeface="Century Gothic"/>
                <a:cs typeface="Century Gothic"/>
              </a:rPr>
              <a:t>BE</a:t>
            </a:r>
            <a:r>
              <a:rPr dirty="0" sz="1600" spc="-25">
                <a:solidFill>
                  <a:srgbClr val="04385F"/>
                </a:solidFill>
                <a:latin typeface="Century Gothic"/>
                <a:cs typeface="Century Gothic"/>
              </a:rPr>
              <a:t>…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61482" y="1903476"/>
            <a:ext cx="1004569" cy="3383279"/>
            <a:chOff x="661482" y="1903476"/>
            <a:chExt cx="1004569" cy="3383279"/>
          </a:xfrm>
        </p:grpSpPr>
        <p:sp>
          <p:nvSpPr>
            <p:cNvPr id="14" name="object 14" descr=""/>
            <p:cNvSpPr/>
            <p:nvPr/>
          </p:nvSpPr>
          <p:spPr>
            <a:xfrm>
              <a:off x="1620012" y="1903475"/>
              <a:ext cx="45720" cy="3383279"/>
            </a:xfrm>
            <a:custGeom>
              <a:avLst/>
              <a:gdLst/>
              <a:ahLst/>
              <a:cxnLst/>
              <a:rect l="l" t="t" r="r" b="b"/>
              <a:pathLst>
                <a:path w="45719" h="3383279">
                  <a:moveTo>
                    <a:pt x="45720" y="2023872"/>
                  </a:moveTo>
                  <a:lnTo>
                    <a:pt x="0" y="2023872"/>
                  </a:lnTo>
                  <a:lnTo>
                    <a:pt x="0" y="3383280"/>
                  </a:lnTo>
                  <a:lnTo>
                    <a:pt x="45720" y="3383280"/>
                  </a:lnTo>
                  <a:lnTo>
                    <a:pt x="45720" y="2023872"/>
                  </a:lnTo>
                  <a:close/>
                </a:path>
                <a:path w="45719" h="3383279">
                  <a:moveTo>
                    <a:pt x="45720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45720" y="105308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179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61479" y="2042159"/>
              <a:ext cx="783590" cy="2795270"/>
            </a:xfrm>
            <a:custGeom>
              <a:avLst/>
              <a:gdLst/>
              <a:ahLst/>
              <a:cxnLst/>
              <a:rect l="l" t="t" r="r" b="b"/>
              <a:pathLst>
                <a:path w="783590" h="2795270">
                  <a:moveTo>
                    <a:pt x="320789" y="2635288"/>
                  </a:moveTo>
                  <a:lnTo>
                    <a:pt x="320776" y="2634361"/>
                  </a:lnTo>
                  <a:lnTo>
                    <a:pt x="312674" y="2584272"/>
                  </a:lnTo>
                  <a:lnTo>
                    <a:pt x="301879" y="2563444"/>
                  </a:lnTo>
                  <a:lnTo>
                    <a:pt x="301879" y="2634361"/>
                  </a:lnTo>
                  <a:lnTo>
                    <a:pt x="294640" y="2679154"/>
                  </a:lnTo>
                  <a:lnTo>
                    <a:pt x="274485" y="2718054"/>
                  </a:lnTo>
                  <a:lnTo>
                    <a:pt x="243763" y="2748737"/>
                  </a:lnTo>
                  <a:lnTo>
                    <a:pt x="204787" y="2768866"/>
                  </a:lnTo>
                  <a:lnTo>
                    <a:pt x="159931" y="2776093"/>
                  </a:lnTo>
                  <a:lnTo>
                    <a:pt x="115062" y="2768866"/>
                  </a:lnTo>
                  <a:lnTo>
                    <a:pt x="76085" y="2748737"/>
                  </a:lnTo>
                  <a:lnTo>
                    <a:pt x="45364" y="2718054"/>
                  </a:lnTo>
                  <a:lnTo>
                    <a:pt x="25209" y="2679154"/>
                  </a:lnTo>
                  <a:lnTo>
                    <a:pt x="17983" y="2634361"/>
                  </a:lnTo>
                  <a:lnTo>
                    <a:pt x="25209" y="2589593"/>
                  </a:lnTo>
                  <a:lnTo>
                    <a:pt x="45364" y="2550731"/>
                  </a:lnTo>
                  <a:lnTo>
                    <a:pt x="76085" y="2520073"/>
                  </a:lnTo>
                  <a:lnTo>
                    <a:pt x="115062" y="2499982"/>
                  </a:lnTo>
                  <a:lnTo>
                    <a:pt x="159931" y="2492756"/>
                  </a:lnTo>
                  <a:lnTo>
                    <a:pt x="204787" y="2499982"/>
                  </a:lnTo>
                  <a:lnTo>
                    <a:pt x="243763" y="2520073"/>
                  </a:lnTo>
                  <a:lnTo>
                    <a:pt x="274485" y="2550731"/>
                  </a:lnTo>
                  <a:lnTo>
                    <a:pt x="294640" y="2589593"/>
                  </a:lnTo>
                  <a:lnTo>
                    <a:pt x="301879" y="2634361"/>
                  </a:lnTo>
                  <a:lnTo>
                    <a:pt x="301879" y="2563444"/>
                  </a:lnTo>
                  <a:lnTo>
                    <a:pt x="255168" y="2505646"/>
                  </a:lnTo>
                  <a:lnTo>
                    <a:pt x="211112" y="2482900"/>
                  </a:lnTo>
                  <a:lnTo>
                    <a:pt x="160401" y="2474722"/>
                  </a:lnTo>
                  <a:lnTo>
                    <a:pt x="109677" y="2482900"/>
                  </a:lnTo>
                  <a:lnTo>
                    <a:pt x="65620" y="2505646"/>
                  </a:lnTo>
                  <a:lnTo>
                    <a:pt x="30886" y="2540317"/>
                  </a:lnTo>
                  <a:lnTo>
                    <a:pt x="8115" y="2584272"/>
                  </a:lnTo>
                  <a:lnTo>
                    <a:pt x="12" y="2634361"/>
                  </a:lnTo>
                  <a:lnTo>
                    <a:pt x="0" y="2635288"/>
                  </a:lnTo>
                  <a:lnTo>
                    <a:pt x="8115" y="2685478"/>
                  </a:lnTo>
                  <a:lnTo>
                    <a:pt x="30886" y="2729433"/>
                  </a:lnTo>
                  <a:lnTo>
                    <a:pt x="65620" y="2764104"/>
                  </a:lnTo>
                  <a:lnTo>
                    <a:pt x="109677" y="2786850"/>
                  </a:lnTo>
                  <a:lnTo>
                    <a:pt x="160401" y="2795016"/>
                  </a:lnTo>
                  <a:lnTo>
                    <a:pt x="211112" y="2786850"/>
                  </a:lnTo>
                  <a:lnTo>
                    <a:pt x="231940" y="2776093"/>
                  </a:lnTo>
                  <a:lnTo>
                    <a:pt x="255168" y="2764104"/>
                  </a:lnTo>
                  <a:lnTo>
                    <a:pt x="289902" y="2729433"/>
                  </a:lnTo>
                  <a:lnTo>
                    <a:pt x="312674" y="2685478"/>
                  </a:lnTo>
                  <a:lnTo>
                    <a:pt x="320789" y="2635288"/>
                  </a:lnTo>
                  <a:close/>
                </a:path>
                <a:path w="783590" h="2795270">
                  <a:moveTo>
                    <a:pt x="347040" y="282067"/>
                  </a:moveTo>
                  <a:lnTo>
                    <a:pt x="327075" y="282067"/>
                  </a:lnTo>
                  <a:lnTo>
                    <a:pt x="327075" y="320929"/>
                  </a:lnTo>
                  <a:lnTo>
                    <a:pt x="347040" y="320929"/>
                  </a:lnTo>
                  <a:lnTo>
                    <a:pt x="347040" y="282067"/>
                  </a:lnTo>
                  <a:close/>
                </a:path>
                <a:path w="783590" h="2795270">
                  <a:moveTo>
                    <a:pt x="467753" y="522224"/>
                  </a:moveTo>
                  <a:lnTo>
                    <a:pt x="448818" y="522224"/>
                  </a:lnTo>
                  <a:lnTo>
                    <a:pt x="448818" y="772160"/>
                  </a:lnTo>
                  <a:lnTo>
                    <a:pt x="346443" y="772160"/>
                  </a:lnTo>
                  <a:lnTo>
                    <a:pt x="346443" y="522224"/>
                  </a:lnTo>
                  <a:lnTo>
                    <a:pt x="327075" y="522224"/>
                  </a:lnTo>
                  <a:lnTo>
                    <a:pt x="327075" y="786638"/>
                  </a:lnTo>
                  <a:lnTo>
                    <a:pt x="331381" y="790956"/>
                  </a:lnTo>
                  <a:lnTo>
                    <a:pt x="463448" y="790956"/>
                  </a:lnTo>
                  <a:lnTo>
                    <a:pt x="467753" y="786638"/>
                  </a:lnTo>
                  <a:lnTo>
                    <a:pt x="467753" y="772160"/>
                  </a:lnTo>
                  <a:lnTo>
                    <a:pt x="467753" y="522224"/>
                  </a:lnTo>
                  <a:close/>
                </a:path>
                <a:path w="783590" h="2795270">
                  <a:moveTo>
                    <a:pt x="467753" y="282067"/>
                  </a:moveTo>
                  <a:lnTo>
                    <a:pt x="448741" y="282067"/>
                  </a:lnTo>
                  <a:lnTo>
                    <a:pt x="448741" y="320929"/>
                  </a:lnTo>
                  <a:lnTo>
                    <a:pt x="467753" y="320929"/>
                  </a:lnTo>
                  <a:lnTo>
                    <a:pt x="467753" y="282067"/>
                  </a:lnTo>
                  <a:close/>
                </a:path>
                <a:path w="783590" h="2795270">
                  <a:moveTo>
                    <a:pt x="467753" y="30353"/>
                  </a:moveTo>
                  <a:lnTo>
                    <a:pt x="437210" y="0"/>
                  </a:lnTo>
                  <a:lnTo>
                    <a:pt x="358051" y="0"/>
                  </a:lnTo>
                  <a:lnTo>
                    <a:pt x="346125" y="2413"/>
                  </a:lnTo>
                  <a:lnTo>
                    <a:pt x="336270" y="8940"/>
                  </a:lnTo>
                  <a:lnTo>
                    <a:pt x="329552" y="18592"/>
                  </a:lnTo>
                  <a:lnTo>
                    <a:pt x="327075" y="30353"/>
                  </a:lnTo>
                  <a:lnTo>
                    <a:pt x="327075" y="80772"/>
                  </a:lnTo>
                  <a:lnTo>
                    <a:pt x="346443" y="80772"/>
                  </a:lnTo>
                  <a:lnTo>
                    <a:pt x="346443" y="23876"/>
                  </a:lnTo>
                  <a:lnTo>
                    <a:pt x="351599" y="18796"/>
                  </a:lnTo>
                  <a:lnTo>
                    <a:pt x="443661" y="18796"/>
                  </a:lnTo>
                  <a:lnTo>
                    <a:pt x="448818" y="23876"/>
                  </a:lnTo>
                  <a:lnTo>
                    <a:pt x="448818" y="80772"/>
                  </a:lnTo>
                  <a:lnTo>
                    <a:pt x="467753" y="80772"/>
                  </a:lnTo>
                  <a:lnTo>
                    <a:pt x="467753" y="30353"/>
                  </a:lnTo>
                  <a:close/>
                </a:path>
                <a:path w="783590" h="2795270">
                  <a:moveTo>
                    <a:pt x="647382" y="345440"/>
                  </a:moveTo>
                  <a:lnTo>
                    <a:pt x="641413" y="339979"/>
                  </a:lnTo>
                  <a:lnTo>
                    <a:pt x="150990" y="339979"/>
                  </a:lnTo>
                  <a:lnTo>
                    <a:pt x="148856" y="340741"/>
                  </a:lnTo>
                  <a:lnTo>
                    <a:pt x="147142" y="342519"/>
                  </a:lnTo>
                  <a:lnTo>
                    <a:pt x="79959" y="419481"/>
                  </a:lnTo>
                  <a:lnTo>
                    <a:pt x="79959" y="424688"/>
                  </a:lnTo>
                  <a:lnTo>
                    <a:pt x="82956" y="427990"/>
                  </a:lnTo>
                  <a:lnTo>
                    <a:pt x="147142" y="501650"/>
                  </a:lnTo>
                  <a:lnTo>
                    <a:pt x="148856" y="503301"/>
                  </a:lnTo>
                  <a:lnTo>
                    <a:pt x="150990" y="504190"/>
                  </a:lnTo>
                  <a:lnTo>
                    <a:pt x="641413" y="504190"/>
                  </a:lnTo>
                  <a:lnTo>
                    <a:pt x="647382" y="498602"/>
                  </a:lnTo>
                  <a:lnTo>
                    <a:pt x="647382" y="345440"/>
                  </a:lnTo>
                  <a:close/>
                </a:path>
                <a:path w="783590" h="2795270">
                  <a:moveTo>
                    <a:pt x="713041" y="2480056"/>
                  </a:moveTo>
                  <a:lnTo>
                    <a:pt x="708215" y="2473998"/>
                  </a:lnTo>
                  <a:lnTo>
                    <a:pt x="702716" y="2467343"/>
                  </a:lnTo>
                  <a:lnTo>
                    <a:pt x="696493" y="2459990"/>
                  </a:lnTo>
                  <a:lnTo>
                    <a:pt x="692797" y="2455672"/>
                  </a:lnTo>
                  <a:lnTo>
                    <a:pt x="689546" y="2451862"/>
                  </a:lnTo>
                  <a:lnTo>
                    <a:pt x="685609" y="2447163"/>
                  </a:lnTo>
                  <a:lnTo>
                    <a:pt x="680910" y="2442464"/>
                  </a:lnTo>
                  <a:lnTo>
                    <a:pt x="677100" y="2438527"/>
                  </a:lnTo>
                  <a:lnTo>
                    <a:pt x="674077" y="2435529"/>
                  </a:lnTo>
                  <a:lnTo>
                    <a:pt x="671512" y="2433066"/>
                  </a:lnTo>
                  <a:lnTo>
                    <a:pt x="669861" y="2430907"/>
                  </a:lnTo>
                  <a:lnTo>
                    <a:pt x="653351" y="2414752"/>
                  </a:lnTo>
                  <a:lnTo>
                    <a:pt x="634250" y="2401620"/>
                  </a:lnTo>
                  <a:lnTo>
                    <a:pt x="612978" y="2391714"/>
                  </a:lnTo>
                  <a:lnTo>
                    <a:pt x="589978" y="2385187"/>
                  </a:lnTo>
                  <a:lnTo>
                    <a:pt x="589978" y="2383409"/>
                  </a:lnTo>
                  <a:lnTo>
                    <a:pt x="564375" y="2353233"/>
                  </a:lnTo>
                  <a:lnTo>
                    <a:pt x="522770" y="2326360"/>
                  </a:lnTo>
                  <a:lnTo>
                    <a:pt x="507111" y="2324100"/>
                  </a:lnTo>
                  <a:lnTo>
                    <a:pt x="480568" y="2329497"/>
                  </a:lnTo>
                  <a:lnTo>
                    <a:pt x="458838" y="2344178"/>
                  </a:lnTo>
                  <a:lnTo>
                    <a:pt x="444144" y="2365895"/>
                  </a:lnTo>
                  <a:lnTo>
                    <a:pt x="438759" y="2392426"/>
                  </a:lnTo>
                  <a:lnTo>
                    <a:pt x="438746" y="2401620"/>
                  </a:lnTo>
                  <a:lnTo>
                    <a:pt x="438454" y="2412746"/>
                  </a:lnTo>
                  <a:lnTo>
                    <a:pt x="438645" y="2424366"/>
                  </a:lnTo>
                  <a:lnTo>
                    <a:pt x="439953" y="2435529"/>
                  </a:lnTo>
                  <a:lnTo>
                    <a:pt x="443026" y="2445385"/>
                  </a:lnTo>
                  <a:lnTo>
                    <a:pt x="440042" y="2449703"/>
                  </a:lnTo>
                  <a:lnTo>
                    <a:pt x="437057" y="2454783"/>
                  </a:lnTo>
                  <a:lnTo>
                    <a:pt x="434492" y="2459482"/>
                  </a:lnTo>
                  <a:lnTo>
                    <a:pt x="426262" y="2450681"/>
                  </a:lnTo>
                  <a:lnTo>
                    <a:pt x="426262" y="2621661"/>
                  </a:lnTo>
                  <a:lnTo>
                    <a:pt x="423494" y="2635288"/>
                  </a:lnTo>
                  <a:lnTo>
                    <a:pt x="415963" y="2646426"/>
                  </a:lnTo>
                  <a:lnTo>
                    <a:pt x="404799" y="2653957"/>
                  </a:lnTo>
                  <a:lnTo>
                    <a:pt x="391134" y="2656713"/>
                  </a:lnTo>
                  <a:lnTo>
                    <a:pt x="377456" y="2653957"/>
                  </a:lnTo>
                  <a:lnTo>
                    <a:pt x="366280" y="2646426"/>
                  </a:lnTo>
                  <a:lnTo>
                    <a:pt x="358749" y="2635288"/>
                  </a:lnTo>
                  <a:lnTo>
                    <a:pt x="355993" y="2621661"/>
                  </a:lnTo>
                  <a:lnTo>
                    <a:pt x="358749" y="2607995"/>
                  </a:lnTo>
                  <a:lnTo>
                    <a:pt x="391134" y="2586609"/>
                  </a:lnTo>
                  <a:lnTo>
                    <a:pt x="423494" y="2607995"/>
                  </a:lnTo>
                  <a:lnTo>
                    <a:pt x="426262" y="2621661"/>
                  </a:lnTo>
                  <a:lnTo>
                    <a:pt x="426262" y="2450681"/>
                  </a:lnTo>
                  <a:lnTo>
                    <a:pt x="426123" y="2450528"/>
                  </a:lnTo>
                  <a:lnTo>
                    <a:pt x="415950" y="2443670"/>
                  </a:lnTo>
                  <a:lnTo>
                    <a:pt x="404266" y="2439301"/>
                  </a:lnTo>
                  <a:lnTo>
                    <a:pt x="391337" y="2437765"/>
                  </a:lnTo>
                  <a:lnTo>
                    <a:pt x="378587" y="2439365"/>
                  </a:lnTo>
                  <a:lnTo>
                    <a:pt x="366877" y="2443886"/>
                  </a:lnTo>
                  <a:lnTo>
                    <a:pt x="356616" y="2450896"/>
                  </a:lnTo>
                  <a:lnTo>
                    <a:pt x="348195" y="2459990"/>
                  </a:lnTo>
                  <a:lnTo>
                    <a:pt x="346062" y="2455672"/>
                  </a:lnTo>
                  <a:lnTo>
                    <a:pt x="345630" y="2454783"/>
                  </a:lnTo>
                  <a:lnTo>
                    <a:pt x="339661" y="2445385"/>
                  </a:lnTo>
                  <a:lnTo>
                    <a:pt x="342544" y="2435529"/>
                  </a:lnTo>
                  <a:lnTo>
                    <a:pt x="343865" y="2424366"/>
                  </a:lnTo>
                  <a:lnTo>
                    <a:pt x="344157" y="2412746"/>
                  </a:lnTo>
                  <a:lnTo>
                    <a:pt x="343928" y="2401620"/>
                  </a:lnTo>
                  <a:lnTo>
                    <a:pt x="343928" y="2392426"/>
                  </a:lnTo>
                  <a:lnTo>
                    <a:pt x="338467" y="2365895"/>
                  </a:lnTo>
                  <a:lnTo>
                    <a:pt x="323634" y="2344178"/>
                  </a:lnTo>
                  <a:lnTo>
                    <a:pt x="301752" y="2329497"/>
                  </a:lnTo>
                  <a:lnTo>
                    <a:pt x="275145" y="2324100"/>
                  </a:lnTo>
                  <a:lnTo>
                    <a:pt x="259410" y="2326360"/>
                  </a:lnTo>
                  <a:lnTo>
                    <a:pt x="222186" y="2349246"/>
                  </a:lnTo>
                  <a:lnTo>
                    <a:pt x="192709" y="2382647"/>
                  </a:lnTo>
                  <a:lnTo>
                    <a:pt x="192278" y="2383409"/>
                  </a:lnTo>
                  <a:lnTo>
                    <a:pt x="192278" y="2384298"/>
                  </a:lnTo>
                  <a:lnTo>
                    <a:pt x="191846" y="2385187"/>
                  </a:lnTo>
                  <a:lnTo>
                    <a:pt x="147955" y="2401620"/>
                  </a:lnTo>
                  <a:lnTo>
                    <a:pt x="112395" y="2430907"/>
                  </a:lnTo>
                  <a:lnTo>
                    <a:pt x="110693" y="2433066"/>
                  </a:lnTo>
                  <a:lnTo>
                    <a:pt x="107696" y="2435606"/>
                  </a:lnTo>
                  <a:lnTo>
                    <a:pt x="105130" y="2438527"/>
                  </a:lnTo>
                  <a:lnTo>
                    <a:pt x="100863" y="2442464"/>
                  </a:lnTo>
                  <a:lnTo>
                    <a:pt x="92316" y="2451862"/>
                  </a:lnTo>
                  <a:lnTo>
                    <a:pt x="79502" y="2467343"/>
                  </a:lnTo>
                  <a:lnTo>
                    <a:pt x="74053" y="2473998"/>
                  </a:lnTo>
                  <a:lnTo>
                    <a:pt x="69253" y="2480056"/>
                  </a:lnTo>
                  <a:lnTo>
                    <a:pt x="90119" y="2469934"/>
                  </a:lnTo>
                  <a:lnTo>
                    <a:pt x="112280" y="2462250"/>
                  </a:lnTo>
                  <a:lnTo>
                    <a:pt x="135572" y="2457386"/>
                  </a:lnTo>
                  <a:lnTo>
                    <a:pt x="159816" y="2455672"/>
                  </a:lnTo>
                  <a:lnTo>
                    <a:pt x="204571" y="2461310"/>
                  </a:lnTo>
                  <a:lnTo>
                    <a:pt x="245198" y="2477274"/>
                  </a:lnTo>
                  <a:lnTo>
                    <a:pt x="280276" y="2502128"/>
                  </a:lnTo>
                  <a:lnTo>
                    <a:pt x="308368" y="2534450"/>
                  </a:lnTo>
                  <a:lnTo>
                    <a:pt x="328066" y="2572829"/>
                  </a:lnTo>
                  <a:lnTo>
                    <a:pt x="337947" y="2615819"/>
                  </a:lnTo>
                  <a:lnTo>
                    <a:pt x="337947" y="2621788"/>
                  </a:lnTo>
                  <a:lnTo>
                    <a:pt x="342138" y="2642641"/>
                  </a:lnTo>
                  <a:lnTo>
                    <a:pt x="353580" y="2659761"/>
                  </a:lnTo>
                  <a:lnTo>
                    <a:pt x="370560" y="2671368"/>
                  </a:lnTo>
                  <a:lnTo>
                    <a:pt x="391337" y="2675636"/>
                  </a:lnTo>
                  <a:lnTo>
                    <a:pt x="412356" y="2671368"/>
                  </a:lnTo>
                  <a:lnTo>
                    <a:pt x="429463" y="2659761"/>
                  </a:lnTo>
                  <a:lnTo>
                    <a:pt x="431507" y="2656713"/>
                  </a:lnTo>
                  <a:lnTo>
                    <a:pt x="440956" y="2642641"/>
                  </a:lnTo>
                  <a:lnTo>
                    <a:pt x="445173" y="2621788"/>
                  </a:lnTo>
                  <a:lnTo>
                    <a:pt x="445173" y="2616708"/>
                  </a:lnTo>
                  <a:lnTo>
                    <a:pt x="444741" y="2614168"/>
                  </a:lnTo>
                  <a:lnTo>
                    <a:pt x="451307" y="2586609"/>
                  </a:lnTo>
                  <a:lnTo>
                    <a:pt x="474649" y="2533573"/>
                  </a:lnTo>
                  <a:lnTo>
                    <a:pt x="502615" y="2501582"/>
                  </a:lnTo>
                  <a:lnTo>
                    <a:pt x="537400" y="2477008"/>
                  </a:lnTo>
                  <a:lnTo>
                    <a:pt x="577646" y="2461247"/>
                  </a:lnTo>
                  <a:lnTo>
                    <a:pt x="591642" y="2459482"/>
                  </a:lnTo>
                  <a:lnTo>
                    <a:pt x="621982" y="2455672"/>
                  </a:lnTo>
                  <a:lnTo>
                    <a:pt x="646506" y="2457386"/>
                  </a:lnTo>
                  <a:lnTo>
                    <a:pt x="669937" y="2462250"/>
                  </a:lnTo>
                  <a:lnTo>
                    <a:pt x="692150" y="2469934"/>
                  </a:lnTo>
                  <a:lnTo>
                    <a:pt x="713041" y="2480056"/>
                  </a:lnTo>
                  <a:close/>
                </a:path>
                <a:path w="783590" h="2795270">
                  <a:moveTo>
                    <a:pt x="713930" y="179324"/>
                  </a:moveTo>
                  <a:lnTo>
                    <a:pt x="710882" y="175895"/>
                  </a:lnTo>
                  <a:lnTo>
                    <a:pt x="646747" y="102743"/>
                  </a:lnTo>
                  <a:lnTo>
                    <a:pt x="644969" y="100965"/>
                  </a:lnTo>
                  <a:lnTo>
                    <a:pt x="642937" y="99695"/>
                  </a:lnTo>
                  <a:lnTo>
                    <a:pt x="152488" y="99695"/>
                  </a:lnTo>
                  <a:lnTo>
                    <a:pt x="146494" y="105664"/>
                  </a:lnTo>
                  <a:lnTo>
                    <a:pt x="146494" y="258445"/>
                  </a:lnTo>
                  <a:lnTo>
                    <a:pt x="152488" y="263906"/>
                  </a:lnTo>
                  <a:lnTo>
                    <a:pt x="642937" y="263906"/>
                  </a:lnTo>
                  <a:lnTo>
                    <a:pt x="644969" y="263144"/>
                  </a:lnTo>
                  <a:lnTo>
                    <a:pt x="646747" y="261366"/>
                  </a:lnTo>
                  <a:lnTo>
                    <a:pt x="710882" y="188214"/>
                  </a:lnTo>
                  <a:lnTo>
                    <a:pt x="713930" y="184404"/>
                  </a:lnTo>
                  <a:lnTo>
                    <a:pt x="713930" y="179324"/>
                  </a:lnTo>
                  <a:close/>
                </a:path>
                <a:path w="783590" h="2795270">
                  <a:moveTo>
                    <a:pt x="783196" y="2635288"/>
                  </a:moveTo>
                  <a:lnTo>
                    <a:pt x="783183" y="2634361"/>
                  </a:lnTo>
                  <a:lnTo>
                    <a:pt x="775055" y="2584373"/>
                  </a:lnTo>
                  <a:lnTo>
                    <a:pt x="764222" y="2563507"/>
                  </a:lnTo>
                  <a:lnTo>
                    <a:pt x="764222" y="2634361"/>
                  </a:lnTo>
                  <a:lnTo>
                    <a:pt x="757008" y="2679154"/>
                  </a:lnTo>
                  <a:lnTo>
                    <a:pt x="736942" y="2718054"/>
                  </a:lnTo>
                  <a:lnTo>
                    <a:pt x="706335" y="2748737"/>
                  </a:lnTo>
                  <a:lnTo>
                    <a:pt x="667499" y="2768866"/>
                  </a:lnTo>
                  <a:lnTo>
                    <a:pt x="622744" y="2776093"/>
                  </a:lnTo>
                  <a:lnTo>
                    <a:pt x="578053" y="2768866"/>
                  </a:lnTo>
                  <a:lnTo>
                    <a:pt x="539229" y="2748737"/>
                  </a:lnTo>
                  <a:lnTo>
                    <a:pt x="508622" y="2718054"/>
                  </a:lnTo>
                  <a:lnTo>
                    <a:pt x="488530" y="2679154"/>
                  </a:lnTo>
                  <a:lnTo>
                    <a:pt x="481330" y="2634361"/>
                  </a:lnTo>
                  <a:lnTo>
                    <a:pt x="488530" y="2589593"/>
                  </a:lnTo>
                  <a:lnTo>
                    <a:pt x="508622" y="2550731"/>
                  </a:lnTo>
                  <a:lnTo>
                    <a:pt x="539229" y="2520073"/>
                  </a:lnTo>
                  <a:lnTo>
                    <a:pt x="578053" y="2499982"/>
                  </a:lnTo>
                  <a:lnTo>
                    <a:pt x="622744" y="2492756"/>
                  </a:lnTo>
                  <a:lnTo>
                    <a:pt x="667499" y="2499982"/>
                  </a:lnTo>
                  <a:lnTo>
                    <a:pt x="706335" y="2520073"/>
                  </a:lnTo>
                  <a:lnTo>
                    <a:pt x="736942" y="2550731"/>
                  </a:lnTo>
                  <a:lnTo>
                    <a:pt x="757008" y="2589593"/>
                  </a:lnTo>
                  <a:lnTo>
                    <a:pt x="764222" y="2634361"/>
                  </a:lnTo>
                  <a:lnTo>
                    <a:pt x="764222" y="2563507"/>
                  </a:lnTo>
                  <a:lnTo>
                    <a:pt x="717537" y="2505710"/>
                  </a:lnTo>
                  <a:lnTo>
                    <a:pt x="673633" y="2482926"/>
                  </a:lnTo>
                  <a:lnTo>
                    <a:pt x="623252" y="2474722"/>
                  </a:lnTo>
                  <a:lnTo>
                    <a:pt x="572249" y="2482926"/>
                  </a:lnTo>
                  <a:lnTo>
                    <a:pt x="528066" y="2505710"/>
                  </a:lnTo>
                  <a:lnTo>
                    <a:pt x="493280" y="2540431"/>
                  </a:lnTo>
                  <a:lnTo>
                    <a:pt x="470509" y="2584373"/>
                  </a:lnTo>
                  <a:lnTo>
                    <a:pt x="462419" y="2634361"/>
                  </a:lnTo>
                  <a:lnTo>
                    <a:pt x="462407" y="2635288"/>
                  </a:lnTo>
                  <a:lnTo>
                    <a:pt x="470509" y="2685377"/>
                  </a:lnTo>
                  <a:lnTo>
                    <a:pt x="493280" y="2729319"/>
                  </a:lnTo>
                  <a:lnTo>
                    <a:pt x="528066" y="2764028"/>
                  </a:lnTo>
                  <a:lnTo>
                    <a:pt x="572249" y="2786824"/>
                  </a:lnTo>
                  <a:lnTo>
                    <a:pt x="623252" y="2795016"/>
                  </a:lnTo>
                  <a:lnTo>
                    <a:pt x="673633" y="2786824"/>
                  </a:lnTo>
                  <a:lnTo>
                    <a:pt x="694296" y="2776093"/>
                  </a:lnTo>
                  <a:lnTo>
                    <a:pt x="717537" y="2764028"/>
                  </a:lnTo>
                  <a:lnTo>
                    <a:pt x="752246" y="2729319"/>
                  </a:lnTo>
                  <a:lnTo>
                    <a:pt x="775055" y="2685377"/>
                  </a:lnTo>
                  <a:lnTo>
                    <a:pt x="783196" y="2635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6057900" y="1466088"/>
            <a:ext cx="45720" cy="4480560"/>
          </a:xfrm>
          <a:custGeom>
            <a:avLst/>
            <a:gdLst/>
            <a:ahLst/>
            <a:cxnLst/>
            <a:rect l="l" t="t" r="r" b="b"/>
            <a:pathLst>
              <a:path w="45720" h="4480560">
                <a:moveTo>
                  <a:pt x="45720" y="0"/>
                </a:moveTo>
                <a:lnTo>
                  <a:pt x="0" y="0"/>
                </a:lnTo>
                <a:lnTo>
                  <a:pt x="0" y="4480560"/>
                </a:lnTo>
                <a:lnTo>
                  <a:pt x="45720" y="4480560"/>
                </a:lnTo>
                <a:lnTo>
                  <a:pt x="45720" y="0"/>
                </a:lnTo>
                <a:close/>
              </a:path>
            </a:pathLst>
          </a:custGeom>
          <a:solidFill>
            <a:srgbClr val="1792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38507" y="6648094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4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0"/>
            <a:ext cx="12201525" cy="363220"/>
            <a:chOff x="-4762" y="0"/>
            <a:chExt cx="12201525" cy="36322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92000" cy="358140"/>
            </a:xfrm>
            <a:custGeom>
              <a:avLst/>
              <a:gdLst/>
              <a:ahLst/>
              <a:cxnLst/>
              <a:rect l="l" t="t" r="r" b="b"/>
              <a:pathLst>
                <a:path w="12192000" h="358140">
                  <a:moveTo>
                    <a:pt x="1219200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2192000" y="3581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321563"/>
              <a:ext cx="12192000" cy="36830"/>
            </a:xfrm>
            <a:custGeom>
              <a:avLst/>
              <a:gdLst/>
              <a:ahLst/>
              <a:cxnLst/>
              <a:rect l="l" t="t" r="r" b="b"/>
              <a:pathLst>
                <a:path w="12192000" h="36829">
                  <a:moveTo>
                    <a:pt x="12192000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12192000" y="365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1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321563"/>
              <a:ext cx="12192000" cy="36830"/>
            </a:xfrm>
            <a:custGeom>
              <a:avLst/>
              <a:gdLst/>
              <a:ahLst/>
              <a:cxnLst/>
              <a:rect l="l" t="t" r="r" b="b"/>
              <a:pathLst>
                <a:path w="12192000" h="36829">
                  <a:moveTo>
                    <a:pt x="0" y="36575"/>
                  </a:moveTo>
                  <a:lnTo>
                    <a:pt x="0" y="0"/>
                  </a:lnTo>
                  <a:lnTo>
                    <a:pt x="12192000" y="0"/>
                  </a:lnTo>
                  <a:lnTo>
                    <a:pt x="12192000" y="36575"/>
                  </a:lnTo>
                  <a:lnTo>
                    <a:pt x="0" y="36575"/>
                  </a:lnTo>
                  <a:close/>
                </a:path>
              </a:pathLst>
            </a:custGeom>
            <a:ln w="9525">
              <a:solidFill>
                <a:srgbClr val="E1E2E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38100"/>
              <a:ext cx="635508" cy="2468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Our</a:t>
            </a:r>
            <a:r>
              <a:rPr dirty="0" sz="24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refreshed</a:t>
            </a:r>
            <a:r>
              <a:rPr dirty="0" sz="2400" spc="-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strategy is</a:t>
            </a:r>
            <a:r>
              <a:rPr dirty="0" sz="2400" spc="-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founded</a:t>
            </a:r>
            <a:r>
              <a:rPr dirty="0" sz="2400" spc="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in our</a:t>
            </a:r>
            <a:r>
              <a:rPr dirty="0" sz="2400" spc="-1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vision</a:t>
            </a:r>
            <a:r>
              <a:rPr dirty="0" sz="2400" spc="-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to be the</a:t>
            </a:r>
            <a:r>
              <a:rPr dirty="0" sz="2400" spc="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most</a:t>
            </a:r>
            <a:r>
              <a:rPr dirty="0" sz="2400" spc="-10" b="1">
                <a:solidFill>
                  <a:srgbClr val="001A30"/>
                </a:solidFill>
                <a:latin typeface="Century Gothic"/>
                <a:cs typeface="Century Gothic"/>
              </a:rPr>
              <a:t> connected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2400" spc="-1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insightful</a:t>
            </a:r>
            <a:r>
              <a:rPr dirty="0" sz="24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automotive</a:t>
            </a:r>
            <a:r>
              <a:rPr dirty="0" sz="2400" spc="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001A30"/>
                </a:solidFill>
                <a:latin typeface="Century Gothic"/>
                <a:cs typeface="Century Gothic"/>
              </a:rPr>
              <a:t>solutions</a:t>
            </a:r>
            <a:r>
              <a:rPr dirty="0" sz="24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001A30"/>
                </a:solidFill>
                <a:latin typeface="Century Gothic"/>
                <a:cs typeface="Century Gothic"/>
              </a:rPr>
              <a:t>provider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59180" y="1397508"/>
            <a:ext cx="10447655" cy="3351529"/>
            <a:chOff x="559180" y="1397508"/>
            <a:chExt cx="10447655" cy="3351529"/>
          </a:xfrm>
        </p:grpSpPr>
        <p:sp>
          <p:nvSpPr>
            <p:cNvPr id="10" name="object 10" descr=""/>
            <p:cNvSpPr/>
            <p:nvPr/>
          </p:nvSpPr>
          <p:spPr>
            <a:xfrm>
              <a:off x="562355" y="3489959"/>
              <a:ext cx="6073140" cy="0"/>
            </a:xfrm>
            <a:custGeom>
              <a:avLst/>
              <a:gdLst/>
              <a:ahLst/>
              <a:cxnLst/>
              <a:rect l="l" t="t" r="r" b="b"/>
              <a:pathLst>
                <a:path w="6073140" h="0">
                  <a:moveTo>
                    <a:pt x="0" y="0"/>
                  </a:moveTo>
                  <a:lnTo>
                    <a:pt x="6073013" y="0"/>
                  </a:lnTo>
                </a:path>
              </a:pathLst>
            </a:custGeom>
            <a:ln w="6350">
              <a:solidFill>
                <a:srgbClr val="6E71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661403" y="1397508"/>
              <a:ext cx="3382010" cy="2075814"/>
            </a:xfrm>
            <a:custGeom>
              <a:avLst/>
              <a:gdLst/>
              <a:ahLst/>
              <a:cxnLst/>
              <a:rect l="l" t="t" r="r" b="b"/>
              <a:pathLst>
                <a:path w="3382009" h="2075814">
                  <a:moveTo>
                    <a:pt x="1690877" y="0"/>
                  </a:moveTo>
                  <a:lnTo>
                    <a:pt x="0" y="2075688"/>
                  </a:lnTo>
                  <a:lnTo>
                    <a:pt x="3381755" y="2075688"/>
                  </a:lnTo>
                  <a:lnTo>
                    <a:pt x="1690877" y="0"/>
                  </a:lnTo>
                  <a:close/>
                </a:path>
              </a:pathLst>
            </a:custGeom>
            <a:solidFill>
              <a:srgbClr val="8BC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2355" y="4745736"/>
              <a:ext cx="5090795" cy="0"/>
            </a:xfrm>
            <a:custGeom>
              <a:avLst/>
              <a:gdLst/>
              <a:ahLst/>
              <a:cxnLst/>
              <a:rect l="l" t="t" r="r" b="b"/>
              <a:pathLst>
                <a:path w="5090795" h="0">
                  <a:moveTo>
                    <a:pt x="0" y="0"/>
                  </a:moveTo>
                  <a:lnTo>
                    <a:pt x="5090414" y="0"/>
                  </a:lnTo>
                </a:path>
              </a:pathLst>
            </a:custGeom>
            <a:ln w="6350">
              <a:solidFill>
                <a:srgbClr val="6E71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689091" y="3505200"/>
              <a:ext cx="5317490" cy="1225550"/>
            </a:xfrm>
            <a:custGeom>
              <a:avLst/>
              <a:gdLst/>
              <a:ahLst/>
              <a:cxnLst/>
              <a:rect l="l" t="t" r="r" b="b"/>
              <a:pathLst>
                <a:path w="5317490" h="1225550">
                  <a:moveTo>
                    <a:pt x="4380738" y="0"/>
                  </a:moveTo>
                  <a:lnTo>
                    <a:pt x="936498" y="0"/>
                  </a:lnTo>
                  <a:lnTo>
                    <a:pt x="0" y="1225295"/>
                  </a:lnTo>
                  <a:lnTo>
                    <a:pt x="5317236" y="1225295"/>
                  </a:lnTo>
                  <a:lnTo>
                    <a:pt x="4380738" y="0"/>
                  </a:lnTo>
                  <a:close/>
                </a:path>
              </a:pathLst>
            </a:custGeom>
            <a:solidFill>
              <a:srgbClr val="1792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079491" y="5542788"/>
            <a:ext cx="6550659" cy="899160"/>
          </a:xfrm>
          <a:prstGeom prst="rect">
            <a:avLst/>
          </a:prstGeom>
          <a:solidFill>
            <a:srgbClr val="001A30"/>
          </a:solidFill>
        </p:spPr>
        <p:txBody>
          <a:bodyPr wrap="square" lIns="0" tIns="82550" rIns="0" bIns="0" rtlCol="0" vert="horz">
            <a:spAutoFit/>
          </a:bodyPr>
          <a:lstStyle/>
          <a:p>
            <a:pPr algn="ctr" marL="1997710" marR="1988820">
              <a:lnSpc>
                <a:spcPct val="107200"/>
              </a:lnSpc>
              <a:spcBef>
                <a:spcPts val="650"/>
              </a:spcBef>
            </a:pP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Continuous</a:t>
            </a:r>
            <a:r>
              <a:rPr dirty="0" sz="11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Improvement</a:t>
            </a:r>
            <a:r>
              <a:rPr dirty="0" sz="1100" spc="-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Capabilities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Reliable</a:t>
            </a:r>
            <a:r>
              <a:rPr dirty="0" sz="11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100" spc="-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Secure</a:t>
            </a:r>
            <a:r>
              <a:rPr dirty="0" sz="1100" spc="-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Technology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Connected</a:t>
            </a:r>
            <a:r>
              <a:rPr dirty="0" sz="11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Culture</a:t>
            </a:r>
            <a:r>
              <a:rPr dirty="0" sz="11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dirty="0" sz="11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Agile</a:t>
            </a:r>
            <a:r>
              <a:rPr dirty="0" sz="11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Talent Industry-</a:t>
            </a:r>
            <a:r>
              <a:rPr dirty="0" sz="1100" b="1">
                <a:solidFill>
                  <a:srgbClr val="FFFFFF"/>
                </a:solidFill>
                <a:latin typeface="Century Gothic"/>
                <a:cs typeface="Century Gothic"/>
              </a:rPr>
              <a:t>Leading</a:t>
            </a:r>
            <a:r>
              <a:rPr dirty="0" sz="11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Century Gothic"/>
                <a:cs typeface="Century Gothic"/>
              </a:rPr>
              <a:t>ESG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079491" y="2417064"/>
            <a:ext cx="6527800" cy="3132455"/>
            <a:chOff x="5079491" y="2417064"/>
            <a:chExt cx="6527800" cy="3132455"/>
          </a:xfrm>
        </p:grpSpPr>
        <p:sp>
          <p:nvSpPr>
            <p:cNvPr id="16" name="object 16" descr=""/>
            <p:cNvSpPr/>
            <p:nvPr/>
          </p:nvSpPr>
          <p:spPr>
            <a:xfrm>
              <a:off x="5079491" y="4760976"/>
              <a:ext cx="6527800" cy="768350"/>
            </a:xfrm>
            <a:custGeom>
              <a:avLst/>
              <a:gdLst/>
              <a:ahLst/>
              <a:cxnLst/>
              <a:rect l="l" t="t" r="r" b="b"/>
              <a:pathLst>
                <a:path w="6527800" h="768350">
                  <a:moveTo>
                    <a:pt x="5940298" y="0"/>
                  </a:moveTo>
                  <a:lnTo>
                    <a:pt x="586994" y="0"/>
                  </a:lnTo>
                  <a:lnTo>
                    <a:pt x="0" y="768096"/>
                  </a:lnTo>
                  <a:lnTo>
                    <a:pt x="6527292" y="768096"/>
                  </a:lnTo>
                  <a:lnTo>
                    <a:pt x="5940298" y="0"/>
                  </a:lnTo>
                  <a:close/>
                </a:path>
              </a:pathLst>
            </a:custGeom>
            <a:solidFill>
              <a:srgbClr val="005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926073" y="2436114"/>
              <a:ext cx="4845685" cy="3094355"/>
            </a:xfrm>
            <a:custGeom>
              <a:avLst/>
              <a:gdLst/>
              <a:ahLst/>
              <a:cxnLst/>
              <a:rect l="l" t="t" r="r" b="b"/>
              <a:pathLst>
                <a:path w="4845684" h="3094354">
                  <a:moveTo>
                    <a:pt x="1507235" y="0"/>
                  </a:moveTo>
                  <a:lnTo>
                    <a:pt x="3347211" y="0"/>
                  </a:lnTo>
                </a:path>
                <a:path w="4845684" h="3094354">
                  <a:moveTo>
                    <a:pt x="0" y="1667256"/>
                  </a:moveTo>
                  <a:lnTo>
                    <a:pt x="4845177" y="1667256"/>
                  </a:lnTo>
                </a:path>
                <a:path w="4845684" h="3094354">
                  <a:moveTo>
                    <a:pt x="2414016" y="1063625"/>
                  </a:moveTo>
                  <a:lnTo>
                    <a:pt x="2414016" y="0"/>
                  </a:lnTo>
                </a:path>
                <a:path w="4845684" h="3094354">
                  <a:moveTo>
                    <a:pt x="2417064" y="2295906"/>
                  </a:moveTo>
                  <a:lnTo>
                    <a:pt x="2417064" y="1667256"/>
                  </a:lnTo>
                </a:path>
                <a:path w="4845684" h="3094354">
                  <a:moveTo>
                    <a:pt x="2417064" y="3094101"/>
                  </a:moveTo>
                  <a:lnTo>
                    <a:pt x="2417826" y="232562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523480" y="3677157"/>
            <a:ext cx="1627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Best-in-</a:t>
            </a: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Class</a:t>
            </a:r>
            <a:r>
              <a:rPr dirty="0" sz="120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Logistics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43065" y="4313935"/>
            <a:ext cx="2002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Broadest</a:t>
            </a:r>
            <a:r>
              <a:rPr dirty="0" sz="12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Product</a:t>
            </a:r>
            <a:r>
              <a:rPr dirty="0" sz="12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Selection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752458" y="4221607"/>
            <a:ext cx="1592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Easy</a:t>
            </a:r>
            <a:r>
              <a:rPr dirty="0" sz="12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 Convenient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Ways</a:t>
            </a:r>
            <a:r>
              <a:rPr dirty="0" sz="12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2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Interact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72353" y="4945760"/>
            <a:ext cx="18732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Transparent, </a:t>
            </a: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Competitive </a:t>
            </a: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Pricing</a:t>
            </a:r>
            <a:r>
              <a:rPr dirty="0" sz="1200" spc="-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2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Promotions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232138" y="5038090"/>
            <a:ext cx="1175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entury Gothic"/>
                <a:cs typeface="Century Gothic"/>
              </a:rPr>
              <a:t>Always in </a:t>
            </a:r>
            <a:r>
              <a:rPr dirty="0" sz="1200" spc="-10" b="1">
                <a:solidFill>
                  <a:srgbClr val="FFFFFF"/>
                </a:solidFill>
                <a:latin typeface="Century Gothic"/>
                <a:cs typeface="Century Gothic"/>
              </a:rPr>
              <a:t>Stock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508872" y="2664333"/>
            <a:ext cx="93789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Innovative </a:t>
            </a:r>
            <a:r>
              <a:rPr dirty="0" sz="1200" b="1">
                <a:solidFill>
                  <a:srgbClr val="373939"/>
                </a:solidFill>
                <a:latin typeface="Century Gothic"/>
                <a:cs typeface="Century Gothic"/>
              </a:rPr>
              <a:t>and</a:t>
            </a:r>
            <a:r>
              <a:rPr dirty="0" sz="1200" spc="-15" b="1">
                <a:solidFill>
                  <a:srgbClr val="373939"/>
                </a:solidFill>
                <a:latin typeface="Century Gothic"/>
                <a:cs typeface="Century Gothic"/>
              </a:rPr>
              <a:t> </a:t>
            </a: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Aligned Partner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714615" y="1770075"/>
            <a:ext cx="12979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814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Market-</a:t>
            </a:r>
            <a:endParaRPr sz="1200">
              <a:latin typeface="Century Gothic"/>
              <a:cs typeface="Century Gothic"/>
            </a:endParaRPr>
          </a:p>
          <a:p>
            <a:pPr marL="12700" marR="5080" indent="31813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Leading</a:t>
            </a:r>
            <a:r>
              <a:rPr dirty="0" sz="1200" b="1">
                <a:solidFill>
                  <a:srgbClr val="373939"/>
                </a:solidFill>
                <a:latin typeface="Century Gothic"/>
                <a:cs typeface="Century Gothic"/>
              </a:rPr>
              <a:t> Data</a:t>
            </a:r>
            <a:r>
              <a:rPr dirty="0" sz="1200" spc="-30" b="1">
                <a:solidFill>
                  <a:srgbClr val="373939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373939"/>
                </a:solidFill>
                <a:latin typeface="Century Gothic"/>
                <a:cs typeface="Century Gothic"/>
              </a:rPr>
              <a:t>and</a:t>
            </a:r>
            <a:r>
              <a:rPr dirty="0" sz="1200" spc="-15" b="1">
                <a:solidFill>
                  <a:srgbClr val="373939"/>
                </a:solidFill>
                <a:latin typeface="Century Gothic"/>
                <a:cs typeface="Century Gothic"/>
              </a:rPr>
              <a:t> </a:t>
            </a: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Insights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312914" y="2494026"/>
            <a:ext cx="90424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8097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73939"/>
                </a:solidFill>
                <a:latin typeface="Century Gothic"/>
                <a:cs typeface="Century Gothic"/>
              </a:rPr>
              <a:t>Tools</a:t>
            </a:r>
            <a:r>
              <a:rPr dirty="0" sz="1200" spc="-25" b="1">
                <a:solidFill>
                  <a:srgbClr val="373939"/>
                </a:solidFill>
                <a:latin typeface="Century Gothic"/>
                <a:cs typeface="Century Gothic"/>
              </a:rPr>
              <a:t> and </a:t>
            </a: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Capabilities </a:t>
            </a:r>
            <a:r>
              <a:rPr dirty="0" sz="1200" b="1">
                <a:solidFill>
                  <a:srgbClr val="373939"/>
                </a:solidFill>
                <a:latin typeface="Century Gothic"/>
                <a:cs typeface="Century Gothic"/>
              </a:rPr>
              <a:t>to</a:t>
            </a: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373939"/>
                </a:solidFill>
                <a:latin typeface="Century Gothic"/>
                <a:cs typeface="Century Gothic"/>
              </a:rPr>
              <a:t>Build</a:t>
            </a: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 </a:t>
            </a:r>
            <a:r>
              <a:rPr dirty="0" sz="1200" spc="-25" b="1">
                <a:solidFill>
                  <a:srgbClr val="373939"/>
                </a:solidFill>
                <a:latin typeface="Century Gothic"/>
                <a:cs typeface="Century Gothic"/>
              </a:rPr>
              <a:t>Our </a:t>
            </a:r>
            <a:r>
              <a:rPr dirty="0" sz="1200" spc="-10" b="1">
                <a:solidFill>
                  <a:srgbClr val="373939"/>
                </a:solidFill>
                <a:latin typeface="Century Gothic"/>
                <a:cs typeface="Century Gothic"/>
              </a:rPr>
              <a:t>Customers’ Business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49960" y="1991613"/>
            <a:ext cx="415417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4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8BC8FF"/>
                </a:solidFill>
                <a:latin typeface="Century Gothic"/>
                <a:cs typeface="Century Gothic"/>
              </a:rPr>
              <a:t>WIN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160"/>
              </a:lnSpc>
            </a:pP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Trusted</a:t>
            </a:r>
            <a:r>
              <a:rPr dirty="0" sz="1800" spc="1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Connector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of</a:t>
            </a:r>
            <a:r>
              <a:rPr dirty="0" sz="1800" spc="-3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the</a:t>
            </a:r>
            <a:r>
              <a:rPr dirty="0" sz="1800" spc="-5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Automotive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Aftermarket</a:t>
            </a:r>
            <a:r>
              <a:rPr dirty="0" sz="1800" spc="-35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Ecosystem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9960" y="3674745"/>
            <a:ext cx="422719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792FF"/>
                </a:solidFill>
                <a:latin typeface="Century Gothic"/>
                <a:cs typeface="Century Gothic"/>
              </a:rPr>
              <a:t>DIFFERENTIATE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160"/>
              </a:lnSpc>
            </a:pP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Seamless</a:t>
            </a:r>
            <a:r>
              <a:rPr dirty="0" sz="1800" spc="-15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Fulfillment</a:t>
            </a:r>
            <a:r>
              <a:rPr dirty="0" sz="1800" spc="-35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to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Efficiently</a:t>
            </a:r>
            <a:r>
              <a:rPr dirty="0" sz="1800" spc="-3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Solve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Customer</a:t>
            </a:r>
            <a:r>
              <a:rPr dirty="0" sz="1800" spc="5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Needs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49960" y="4839411"/>
            <a:ext cx="320802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4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56A3"/>
                </a:solidFill>
                <a:latin typeface="Century Gothic"/>
                <a:cs typeface="Century Gothic"/>
              </a:rPr>
              <a:t>COMPETE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Right</a:t>
            </a:r>
            <a:r>
              <a:rPr dirty="0" sz="1800" spc="-2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Price,</a:t>
            </a:r>
            <a:r>
              <a:rPr dirty="0" sz="1800" spc="-2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Always</a:t>
            </a:r>
            <a:r>
              <a:rPr dirty="0" sz="1800" spc="10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Available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49960" y="5694070"/>
            <a:ext cx="336359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091E30"/>
                </a:solidFill>
                <a:latin typeface="Century Gothic"/>
                <a:cs typeface="Century Gothic"/>
              </a:rPr>
              <a:t>FOUNDATION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160"/>
              </a:lnSpc>
            </a:pP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Future-</a:t>
            </a:r>
            <a:r>
              <a:rPr dirty="0" sz="1800">
                <a:solidFill>
                  <a:srgbClr val="3C4644"/>
                </a:solidFill>
                <a:latin typeface="Century Gothic"/>
                <a:cs typeface="Century Gothic"/>
              </a:rPr>
              <a:t>Focused</a:t>
            </a:r>
            <a:r>
              <a:rPr dirty="0" sz="1800" spc="75">
                <a:solidFill>
                  <a:srgbClr val="3C4644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3C4644"/>
                </a:solidFill>
                <a:latin typeface="Century Gothic"/>
                <a:cs typeface="Century Gothic"/>
              </a:rPr>
              <a:t>Fundamentals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562355" y="5542788"/>
            <a:ext cx="4516755" cy="0"/>
          </a:xfrm>
          <a:custGeom>
            <a:avLst/>
            <a:gdLst/>
            <a:ahLst/>
            <a:cxnLst/>
            <a:rect l="l" t="t" r="r" b="b"/>
            <a:pathLst>
              <a:path w="4516755" h="0">
                <a:moveTo>
                  <a:pt x="0" y="0"/>
                </a:moveTo>
                <a:lnTo>
                  <a:pt x="4516247" y="0"/>
                </a:lnTo>
              </a:path>
            </a:pathLst>
          </a:custGeom>
          <a:ln w="6350">
            <a:solidFill>
              <a:srgbClr val="6E717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38507" y="6648094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0"/>
            <a:ext cx="12201525" cy="363220"/>
            <a:chOff x="-4762" y="0"/>
            <a:chExt cx="12201525" cy="363220"/>
          </a:xfrm>
        </p:grpSpPr>
        <p:sp>
          <p:nvSpPr>
            <p:cNvPr id="4" name="object 4" descr=""/>
            <p:cNvSpPr/>
            <p:nvPr/>
          </p:nvSpPr>
          <p:spPr>
            <a:xfrm>
              <a:off x="0" y="321563"/>
              <a:ext cx="12192000" cy="36830"/>
            </a:xfrm>
            <a:custGeom>
              <a:avLst/>
              <a:gdLst/>
              <a:ahLst/>
              <a:cxnLst/>
              <a:rect l="l" t="t" r="r" b="b"/>
              <a:pathLst>
                <a:path w="12192000" h="36829">
                  <a:moveTo>
                    <a:pt x="0" y="36575"/>
                  </a:moveTo>
                  <a:lnTo>
                    <a:pt x="0" y="0"/>
                  </a:lnTo>
                  <a:lnTo>
                    <a:pt x="12192000" y="0"/>
                  </a:lnTo>
                  <a:lnTo>
                    <a:pt x="12192000" y="36575"/>
                  </a:lnTo>
                  <a:lnTo>
                    <a:pt x="0" y="36575"/>
                  </a:lnTo>
                  <a:close/>
                </a:path>
              </a:pathLst>
            </a:custGeom>
            <a:ln w="9525">
              <a:solidFill>
                <a:srgbClr val="E1E2E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38100"/>
              <a:ext cx="626297" cy="24688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12192000" cy="358140"/>
            </a:xfrm>
            <a:custGeom>
              <a:avLst/>
              <a:gdLst/>
              <a:ahLst/>
              <a:cxnLst/>
              <a:rect l="l" t="t" r="r" b="b"/>
              <a:pathLst>
                <a:path w="12192000" h="358140">
                  <a:moveTo>
                    <a:pt x="1219200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2192000" y="3581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" y="38100"/>
              <a:ext cx="635508" cy="2468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9960" y="424433"/>
            <a:ext cx="10628630" cy="1136015"/>
          </a:xfrm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ATD</a:t>
            </a:r>
            <a:r>
              <a:rPr dirty="0" sz="26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is</a:t>
            </a:r>
            <a:r>
              <a:rPr dirty="0" sz="26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a</a:t>
            </a:r>
            <a:r>
              <a:rPr dirty="0" sz="26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premier</a:t>
            </a:r>
            <a:r>
              <a:rPr dirty="0" sz="2600" spc="-2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automotive</a:t>
            </a:r>
            <a:r>
              <a:rPr dirty="0" sz="2600" spc="-6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solutions</a:t>
            </a:r>
            <a:r>
              <a:rPr dirty="0" sz="26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provider,</a:t>
            </a:r>
            <a:r>
              <a:rPr dirty="0" sz="2600" spc="-6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harnessing </a:t>
            </a:r>
            <a:r>
              <a:rPr dirty="0" sz="2600" spc="-10" b="1">
                <a:solidFill>
                  <a:srgbClr val="001A30"/>
                </a:solidFill>
                <a:latin typeface="Century Gothic"/>
                <a:cs typeface="Century Gothic"/>
              </a:rPr>
              <a:t>data-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driven</a:t>
            </a:r>
            <a:r>
              <a:rPr dirty="0" sz="26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solutions</a:t>
            </a:r>
            <a:r>
              <a:rPr dirty="0" sz="26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26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innovative</a:t>
            </a:r>
            <a:r>
              <a:rPr dirty="0" sz="2600" spc="-6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technology</a:t>
            </a:r>
            <a:r>
              <a:rPr dirty="0" sz="2600" spc="-6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to</a:t>
            </a:r>
            <a:r>
              <a:rPr dirty="0" sz="26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connect</a:t>
            </a:r>
            <a:r>
              <a:rPr dirty="0" sz="26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spc="-10" b="1">
                <a:solidFill>
                  <a:srgbClr val="001A30"/>
                </a:solidFill>
                <a:latin typeface="Century Gothic"/>
                <a:cs typeface="Century Gothic"/>
              </a:rPr>
              <a:t>world-class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manufacturers</a:t>
            </a:r>
            <a:r>
              <a:rPr dirty="0" sz="260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with</a:t>
            </a:r>
            <a:r>
              <a:rPr dirty="0" sz="260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customers</a:t>
            </a:r>
            <a:r>
              <a:rPr dirty="0" sz="26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throughout</a:t>
            </a:r>
            <a:r>
              <a:rPr dirty="0" sz="2600" spc="-4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North</a:t>
            </a:r>
            <a:r>
              <a:rPr dirty="0" sz="26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spc="-10" b="1">
                <a:solidFill>
                  <a:srgbClr val="001A30"/>
                </a:solidFill>
                <a:latin typeface="Century Gothic"/>
                <a:cs typeface="Century Gothic"/>
              </a:rPr>
              <a:t>America</a:t>
            </a:r>
            <a:endParaRPr sz="2600">
              <a:latin typeface="Century Gothic"/>
              <a:cs typeface="Century Gothic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086355"/>
            <a:ext cx="11631168" cy="34671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49960" y="3254671"/>
            <a:ext cx="1875155" cy="196405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-10" b="1">
                <a:solidFill>
                  <a:srgbClr val="FFFFFF"/>
                </a:solidFill>
                <a:latin typeface="Century Gothic"/>
                <a:cs typeface="Century Gothic"/>
              </a:rPr>
              <a:t>Network</a:t>
            </a:r>
            <a:endParaRPr sz="1800">
              <a:latin typeface="Century Gothic"/>
              <a:cs typeface="Century Gothic"/>
            </a:endParaRPr>
          </a:p>
          <a:p>
            <a:pPr marL="390525" indent="-252095">
              <a:lnSpc>
                <a:spcPts val="1595"/>
              </a:lnSpc>
              <a:spcBef>
                <a:spcPts val="370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139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Distribution</a:t>
            </a:r>
            <a:endParaRPr sz="1400">
              <a:latin typeface="Century Gothic"/>
              <a:cs typeface="Century Gothic"/>
            </a:endParaRPr>
          </a:p>
          <a:p>
            <a:pPr marL="390525">
              <a:lnSpc>
                <a:spcPts val="1515"/>
              </a:lnSpc>
            </a:pP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Centers</a:t>
            </a:r>
            <a:endParaRPr sz="1400">
              <a:latin typeface="Century Gothic"/>
              <a:cs typeface="Century Gothic"/>
            </a:endParaRPr>
          </a:p>
          <a:p>
            <a:pPr marL="390525" marR="5080" indent="-252095">
              <a:lnSpc>
                <a:spcPts val="1510"/>
              </a:lnSpc>
              <a:spcBef>
                <a:spcPts val="110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30+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Hub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Spoke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networks</a:t>
            </a:r>
            <a:endParaRPr sz="1400">
              <a:latin typeface="Century Gothic"/>
              <a:cs typeface="Century Gothic"/>
            </a:endParaRPr>
          </a:p>
          <a:p>
            <a:pPr marL="390525" marR="428625" indent="-252095">
              <a:lnSpc>
                <a:spcPts val="1510"/>
              </a:lnSpc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Mixing Warehouses</a:t>
            </a:r>
            <a:endParaRPr sz="1400">
              <a:latin typeface="Century Gothic"/>
              <a:cs typeface="Century Gothic"/>
            </a:endParaRPr>
          </a:p>
          <a:p>
            <a:pPr marL="390525" marR="347345" indent="-252095">
              <a:lnSpc>
                <a:spcPts val="1510"/>
              </a:lnSpc>
              <a:spcBef>
                <a:spcPts val="5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7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Adjustment Centers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48961" y="3254671"/>
            <a:ext cx="1704975" cy="196405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-10" b="1">
                <a:solidFill>
                  <a:srgbClr val="FFFFFF"/>
                </a:solidFill>
                <a:latin typeface="Century Gothic"/>
                <a:cs typeface="Century Gothic"/>
              </a:rPr>
              <a:t>Inventory</a:t>
            </a:r>
            <a:endParaRPr sz="1800">
              <a:latin typeface="Century Gothic"/>
              <a:cs typeface="Century Gothic"/>
            </a:endParaRPr>
          </a:p>
          <a:p>
            <a:pPr marL="390525" indent="-252095">
              <a:lnSpc>
                <a:spcPts val="1595"/>
              </a:lnSpc>
              <a:spcBef>
                <a:spcPts val="370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$1B</a:t>
            </a:r>
            <a:r>
              <a:rPr dirty="0" sz="1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Product</a:t>
            </a:r>
            <a:r>
              <a:rPr dirty="0" sz="1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sz="1400">
              <a:latin typeface="Century Gothic"/>
              <a:cs typeface="Century Gothic"/>
            </a:endParaRPr>
          </a:p>
          <a:p>
            <a:pPr marL="390525">
              <a:lnSpc>
                <a:spcPts val="1515"/>
              </a:lnSpc>
            </a:pP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Hand</a:t>
            </a:r>
            <a:endParaRPr sz="1400">
              <a:latin typeface="Century Gothic"/>
              <a:cs typeface="Century Gothic"/>
            </a:endParaRPr>
          </a:p>
          <a:p>
            <a:pPr marL="390525" marR="328295" indent="-251460">
              <a:lnSpc>
                <a:spcPts val="1510"/>
              </a:lnSpc>
              <a:spcBef>
                <a:spcPts val="110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22M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SqFt. Warehouse</a:t>
            </a:r>
            <a:endParaRPr sz="1400">
              <a:latin typeface="Century Gothic"/>
              <a:cs typeface="Century Gothic"/>
            </a:endParaRPr>
          </a:p>
          <a:p>
            <a:pPr marL="390525" marR="139065" indent="-251460">
              <a:lnSpc>
                <a:spcPts val="1510"/>
              </a:lnSpc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600k</a:t>
            </a:r>
            <a:r>
              <a:rPr dirty="0" sz="1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Stocking Locations</a:t>
            </a:r>
            <a:endParaRPr sz="1400">
              <a:latin typeface="Century Gothic"/>
              <a:cs typeface="Century Gothic"/>
            </a:endParaRPr>
          </a:p>
          <a:p>
            <a:pPr marL="390525" marR="412115" indent="-251460">
              <a:lnSpc>
                <a:spcPts val="1510"/>
              </a:lnSpc>
              <a:spcBef>
                <a:spcPts val="5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15k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Active Products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599435" y="3313938"/>
            <a:ext cx="1580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entury Gothic"/>
                <a:cs typeface="Century Gothic"/>
              </a:rPr>
              <a:t>Transportation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25927" y="3634485"/>
            <a:ext cx="1718310" cy="81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 indent="-250825">
              <a:lnSpc>
                <a:spcPts val="1595"/>
              </a:lnSpc>
              <a:spcBef>
                <a:spcPts val="100"/>
              </a:spcBef>
              <a:buClr>
                <a:srgbClr val="1792FF"/>
              </a:buClr>
              <a:buFont typeface="Trebuchet MS"/>
              <a:buChar char="•"/>
              <a:tabLst>
                <a:tab pos="263525" algn="l"/>
                <a:tab pos="264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80M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Miles/year</a:t>
            </a:r>
            <a:endParaRPr sz="1400">
              <a:latin typeface="Century Gothic"/>
              <a:cs typeface="Century Gothic"/>
            </a:endParaRPr>
          </a:p>
          <a:p>
            <a:pPr marL="263525" indent="-250825">
              <a:lnSpc>
                <a:spcPts val="1515"/>
              </a:lnSpc>
              <a:buClr>
                <a:srgbClr val="1792FF"/>
              </a:buClr>
              <a:buFont typeface="Trebuchet MS"/>
              <a:buChar char="•"/>
              <a:tabLst>
                <a:tab pos="263525" algn="l"/>
                <a:tab pos="264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17k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Int’l</a:t>
            </a:r>
            <a:endParaRPr sz="1400">
              <a:latin typeface="Century Gothic"/>
              <a:cs typeface="Century Gothic"/>
            </a:endParaRPr>
          </a:p>
          <a:p>
            <a:pPr algn="r" marR="45085">
              <a:lnSpc>
                <a:spcPts val="1515"/>
              </a:lnSpc>
            </a:pP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Containers/year</a:t>
            </a:r>
            <a:endParaRPr sz="1400">
              <a:latin typeface="Century Gothic"/>
              <a:cs typeface="Century Gothic"/>
            </a:endParaRPr>
          </a:p>
          <a:p>
            <a:pPr algn="r" marL="250825" marR="5080" indent="-250825">
              <a:lnSpc>
                <a:spcPts val="1595"/>
              </a:lnSpc>
              <a:buClr>
                <a:srgbClr val="1792FF"/>
              </a:buClr>
              <a:buFont typeface="Trebuchet MS"/>
              <a:buChar char="•"/>
              <a:tabLst>
                <a:tab pos="250825" algn="l"/>
                <a:tab pos="2514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1.4k</a:t>
            </a:r>
            <a:r>
              <a:rPr dirty="0" sz="14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Private</a:t>
            </a:r>
            <a:r>
              <a:rPr dirty="0" sz="1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Fleet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98106" y="3254671"/>
            <a:ext cx="1695450" cy="196405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-10" b="1">
                <a:solidFill>
                  <a:srgbClr val="FFFFFF"/>
                </a:solidFill>
                <a:latin typeface="Century Gothic"/>
                <a:cs typeface="Century Gothic"/>
              </a:rPr>
              <a:t>Customers</a:t>
            </a:r>
            <a:endParaRPr sz="1800">
              <a:latin typeface="Century Gothic"/>
              <a:cs typeface="Century Gothic"/>
            </a:endParaRPr>
          </a:p>
          <a:p>
            <a:pPr marL="390525" indent="-252095">
              <a:lnSpc>
                <a:spcPts val="1595"/>
              </a:lnSpc>
              <a:spcBef>
                <a:spcPts val="370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80k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Total</a:t>
            </a:r>
            <a:endParaRPr sz="1400">
              <a:latin typeface="Century Gothic"/>
              <a:cs typeface="Century Gothic"/>
            </a:endParaRPr>
          </a:p>
          <a:p>
            <a:pPr marL="390525">
              <a:lnSpc>
                <a:spcPts val="1515"/>
              </a:lnSpc>
            </a:pP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customers</a:t>
            </a:r>
            <a:endParaRPr sz="1400">
              <a:latin typeface="Century Gothic"/>
              <a:cs typeface="Century Gothic"/>
            </a:endParaRPr>
          </a:p>
          <a:p>
            <a:pPr marL="390525" marR="178435" indent="-251460">
              <a:lnSpc>
                <a:spcPts val="1510"/>
              </a:lnSpc>
              <a:spcBef>
                <a:spcPts val="110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130k</a:t>
            </a:r>
            <a:r>
              <a:rPr dirty="0" sz="1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Delivery Points</a:t>
            </a:r>
            <a:endParaRPr sz="1400">
              <a:latin typeface="Century Gothic"/>
              <a:cs typeface="Century Gothic"/>
            </a:endParaRPr>
          </a:p>
          <a:p>
            <a:pPr marL="390525" indent="-252095">
              <a:lnSpc>
                <a:spcPts val="1410"/>
              </a:lnSpc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8M+</a:t>
            </a:r>
            <a:endParaRPr sz="1400">
              <a:latin typeface="Century Gothic"/>
              <a:cs typeface="Century Gothic"/>
            </a:endParaRPr>
          </a:p>
          <a:p>
            <a:pPr marL="390525">
              <a:lnSpc>
                <a:spcPts val="1510"/>
              </a:lnSpc>
            </a:pP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Deliveries/year</a:t>
            </a:r>
            <a:endParaRPr sz="1400">
              <a:latin typeface="Century Gothic"/>
              <a:cs typeface="Century Gothic"/>
            </a:endParaRPr>
          </a:p>
          <a:p>
            <a:pPr marL="390525" marR="5080" indent="-251460">
              <a:lnSpc>
                <a:spcPts val="1510"/>
              </a:lnSpc>
              <a:spcBef>
                <a:spcPts val="105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45M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Units Delivered/year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47506" y="3254671"/>
            <a:ext cx="1831339" cy="157988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-10" b="1">
                <a:solidFill>
                  <a:srgbClr val="FFFFFF"/>
                </a:solidFill>
                <a:latin typeface="Century Gothic"/>
                <a:cs typeface="Century Gothic"/>
              </a:rPr>
              <a:t>Employees</a:t>
            </a:r>
            <a:endParaRPr sz="1800">
              <a:latin typeface="Century Gothic"/>
              <a:cs typeface="Century Gothic"/>
            </a:endParaRPr>
          </a:p>
          <a:p>
            <a:pPr marL="390525" indent="-252095">
              <a:lnSpc>
                <a:spcPts val="1595"/>
              </a:lnSpc>
              <a:spcBef>
                <a:spcPts val="370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5k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Associates</a:t>
            </a:r>
            <a:endParaRPr sz="1400">
              <a:latin typeface="Century Gothic"/>
              <a:cs typeface="Century Gothic"/>
            </a:endParaRPr>
          </a:p>
          <a:p>
            <a:pPr marL="390525">
              <a:lnSpc>
                <a:spcPts val="1515"/>
              </a:lnSpc>
            </a:pP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across</a:t>
            </a:r>
            <a:endParaRPr sz="1400">
              <a:latin typeface="Century Gothic"/>
              <a:cs typeface="Century Gothic"/>
            </a:endParaRPr>
          </a:p>
          <a:p>
            <a:pPr marL="390525">
              <a:lnSpc>
                <a:spcPts val="1515"/>
              </a:lnSpc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North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America</a:t>
            </a:r>
            <a:endParaRPr sz="1400">
              <a:latin typeface="Century Gothic"/>
              <a:cs typeface="Century Gothic"/>
            </a:endParaRPr>
          </a:p>
          <a:p>
            <a:pPr marL="390525" marR="528320" indent="-251460">
              <a:lnSpc>
                <a:spcPts val="1510"/>
              </a:lnSpc>
              <a:spcBef>
                <a:spcPts val="105"/>
              </a:spcBef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825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Sales Associates</a:t>
            </a:r>
            <a:endParaRPr sz="1400">
              <a:latin typeface="Century Gothic"/>
              <a:cs typeface="Century Gothic"/>
            </a:endParaRPr>
          </a:p>
          <a:p>
            <a:pPr marL="390525" indent="-252095">
              <a:lnSpc>
                <a:spcPts val="1490"/>
              </a:lnSpc>
              <a:buClr>
                <a:srgbClr val="1792FF"/>
              </a:buClr>
              <a:buFont typeface="Trebuchet MS"/>
              <a:buChar char="•"/>
              <a:tabLst>
                <a:tab pos="390525" algn="l"/>
                <a:tab pos="391160" algn="l"/>
              </a:tabLst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dirty="0" sz="14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Unique</a:t>
            </a:r>
            <a:r>
              <a:rPr dirty="0" sz="1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Culture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515933" y="2462783"/>
            <a:ext cx="6157595" cy="2761615"/>
            <a:chOff x="2515933" y="2462783"/>
            <a:chExt cx="6157595" cy="2761615"/>
          </a:xfrm>
        </p:grpSpPr>
        <p:sp>
          <p:nvSpPr>
            <p:cNvPr id="17" name="object 17" descr=""/>
            <p:cNvSpPr/>
            <p:nvPr/>
          </p:nvSpPr>
          <p:spPr>
            <a:xfrm>
              <a:off x="2520695" y="2462783"/>
              <a:ext cx="6148070" cy="2761615"/>
            </a:xfrm>
            <a:custGeom>
              <a:avLst/>
              <a:gdLst/>
              <a:ahLst/>
              <a:cxnLst/>
              <a:rect l="l" t="t" r="r" b="b"/>
              <a:pathLst>
                <a:path w="6148070" h="2761615">
                  <a:moveTo>
                    <a:pt x="0" y="0"/>
                  </a:moveTo>
                  <a:lnTo>
                    <a:pt x="0" y="2761107"/>
                  </a:lnTo>
                </a:path>
                <a:path w="6148070" h="2761615">
                  <a:moveTo>
                    <a:pt x="2049780" y="0"/>
                  </a:moveTo>
                  <a:lnTo>
                    <a:pt x="2049780" y="2761107"/>
                  </a:lnTo>
                </a:path>
                <a:path w="6148070" h="2761615">
                  <a:moveTo>
                    <a:pt x="4098035" y="0"/>
                  </a:moveTo>
                  <a:lnTo>
                    <a:pt x="4098035" y="2761107"/>
                  </a:lnTo>
                </a:path>
                <a:path w="6148070" h="2761615">
                  <a:moveTo>
                    <a:pt x="6147815" y="0"/>
                  </a:moveTo>
                  <a:lnTo>
                    <a:pt x="6147815" y="276110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14744" y="2570987"/>
              <a:ext cx="710565" cy="607060"/>
            </a:xfrm>
            <a:custGeom>
              <a:avLst/>
              <a:gdLst/>
              <a:ahLst/>
              <a:cxnLst/>
              <a:rect l="l" t="t" r="r" b="b"/>
              <a:pathLst>
                <a:path w="710565" h="607060">
                  <a:moveTo>
                    <a:pt x="335026" y="34417"/>
                  </a:moveTo>
                  <a:lnTo>
                    <a:pt x="287274" y="34417"/>
                  </a:lnTo>
                  <a:lnTo>
                    <a:pt x="287274" y="78486"/>
                  </a:lnTo>
                  <a:lnTo>
                    <a:pt x="287274" y="105410"/>
                  </a:lnTo>
                  <a:lnTo>
                    <a:pt x="287274" y="155194"/>
                  </a:lnTo>
                  <a:lnTo>
                    <a:pt x="286385" y="159499"/>
                  </a:lnTo>
                  <a:lnTo>
                    <a:pt x="286385" y="447802"/>
                  </a:lnTo>
                  <a:lnTo>
                    <a:pt x="286385" y="485902"/>
                  </a:lnTo>
                  <a:lnTo>
                    <a:pt x="285623" y="486664"/>
                  </a:lnTo>
                  <a:lnTo>
                    <a:pt x="248412" y="486664"/>
                  </a:lnTo>
                  <a:lnTo>
                    <a:pt x="247523" y="485902"/>
                  </a:lnTo>
                  <a:lnTo>
                    <a:pt x="247523" y="447802"/>
                  </a:lnTo>
                  <a:lnTo>
                    <a:pt x="248412" y="447040"/>
                  </a:lnTo>
                  <a:lnTo>
                    <a:pt x="285623" y="447040"/>
                  </a:lnTo>
                  <a:lnTo>
                    <a:pt x="286385" y="447802"/>
                  </a:lnTo>
                  <a:lnTo>
                    <a:pt x="286385" y="159499"/>
                  </a:lnTo>
                  <a:lnTo>
                    <a:pt x="285711" y="162737"/>
                  </a:lnTo>
                  <a:lnTo>
                    <a:pt x="281457" y="168910"/>
                  </a:lnTo>
                  <a:lnTo>
                    <a:pt x="275158" y="173101"/>
                  </a:lnTo>
                  <a:lnTo>
                    <a:pt x="267462" y="174625"/>
                  </a:lnTo>
                  <a:lnTo>
                    <a:pt x="259676" y="173101"/>
                  </a:lnTo>
                  <a:lnTo>
                    <a:pt x="253339" y="168910"/>
                  </a:lnTo>
                  <a:lnTo>
                    <a:pt x="249072" y="162737"/>
                  </a:lnTo>
                  <a:lnTo>
                    <a:pt x="247523" y="155194"/>
                  </a:lnTo>
                  <a:lnTo>
                    <a:pt x="249072" y="147662"/>
                  </a:lnTo>
                  <a:lnTo>
                    <a:pt x="253339" y="141490"/>
                  </a:lnTo>
                  <a:lnTo>
                    <a:pt x="259676" y="137299"/>
                  </a:lnTo>
                  <a:lnTo>
                    <a:pt x="267462" y="135763"/>
                  </a:lnTo>
                  <a:lnTo>
                    <a:pt x="275158" y="137299"/>
                  </a:lnTo>
                  <a:lnTo>
                    <a:pt x="281457" y="141490"/>
                  </a:lnTo>
                  <a:lnTo>
                    <a:pt x="285711" y="147662"/>
                  </a:lnTo>
                  <a:lnTo>
                    <a:pt x="287274" y="155194"/>
                  </a:lnTo>
                  <a:lnTo>
                    <a:pt x="287274" y="105410"/>
                  </a:lnTo>
                  <a:lnTo>
                    <a:pt x="283718" y="109347"/>
                  </a:lnTo>
                  <a:lnTo>
                    <a:pt x="207899" y="109347"/>
                  </a:lnTo>
                  <a:lnTo>
                    <a:pt x="207899" y="155194"/>
                  </a:lnTo>
                  <a:lnTo>
                    <a:pt x="207899" y="447802"/>
                  </a:lnTo>
                  <a:lnTo>
                    <a:pt x="207899" y="485902"/>
                  </a:lnTo>
                  <a:lnTo>
                    <a:pt x="206629" y="486664"/>
                  </a:lnTo>
                  <a:lnTo>
                    <a:pt x="169799" y="486664"/>
                  </a:lnTo>
                  <a:lnTo>
                    <a:pt x="169037" y="485902"/>
                  </a:lnTo>
                  <a:lnTo>
                    <a:pt x="169037" y="447802"/>
                  </a:lnTo>
                  <a:lnTo>
                    <a:pt x="169799" y="447040"/>
                  </a:lnTo>
                  <a:lnTo>
                    <a:pt x="206629" y="447040"/>
                  </a:lnTo>
                  <a:lnTo>
                    <a:pt x="207899" y="447802"/>
                  </a:lnTo>
                  <a:lnTo>
                    <a:pt x="207899" y="155194"/>
                  </a:lnTo>
                  <a:lnTo>
                    <a:pt x="206362" y="162737"/>
                  </a:lnTo>
                  <a:lnTo>
                    <a:pt x="202171" y="168910"/>
                  </a:lnTo>
                  <a:lnTo>
                    <a:pt x="195999" y="173101"/>
                  </a:lnTo>
                  <a:lnTo>
                    <a:pt x="188468" y="174625"/>
                  </a:lnTo>
                  <a:lnTo>
                    <a:pt x="180873" y="173101"/>
                  </a:lnTo>
                  <a:lnTo>
                    <a:pt x="174701" y="168910"/>
                  </a:lnTo>
                  <a:lnTo>
                    <a:pt x="170548" y="162737"/>
                  </a:lnTo>
                  <a:lnTo>
                    <a:pt x="169037" y="155194"/>
                  </a:lnTo>
                  <a:lnTo>
                    <a:pt x="170548" y="147662"/>
                  </a:lnTo>
                  <a:lnTo>
                    <a:pt x="174701" y="141490"/>
                  </a:lnTo>
                  <a:lnTo>
                    <a:pt x="180873" y="137299"/>
                  </a:lnTo>
                  <a:lnTo>
                    <a:pt x="188468" y="135763"/>
                  </a:lnTo>
                  <a:lnTo>
                    <a:pt x="195999" y="137299"/>
                  </a:lnTo>
                  <a:lnTo>
                    <a:pt x="202184" y="141490"/>
                  </a:lnTo>
                  <a:lnTo>
                    <a:pt x="206362" y="147662"/>
                  </a:lnTo>
                  <a:lnTo>
                    <a:pt x="207899" y="155194"/>
                  </a:lnTo>
                  <a:lnTo>
                    <a:pt x="207899" y="109347"/>
                  </a:lnTo>
                  <a:lnTo>
                    <a:pt x="123063" y="109347"/>
                  </a:lnTo>
                  <a:lnTo>
                    <a:pt x="123063" y="155194"/>
                  </a:lnTo>
                  <a:lnTo>
                    <a:pt x="123063" y="447802"/>
                  </a:lnTo>
                  <a:lnTo>
                    <a:pt x="123063" y="485902"/>
                  </a:lnTo>
                  <a:lnTo>
                    <a:pt x="121920" y="486664"/>
                  </a:lnTo>
                  <a:lnTo>
                    <a:pt x="85090" y="486664"/>
                  </a:lnTo>
                  <a:lnTo>
                    <a:pt x="84201" y="485902"/>
                  </a:lnTo>
                  <a:lnTo>
                    <a:pt x="84201" y="447802"/>
                  </a:lnTo>
                  <a:lnTo>
                    <a:pt x="85090" y="447040"/>
                  </a:lnTo>
                  <a:lnTo>
                    <a:pt x="121920" y="447040"/>
                  </a:lnTo>
                  <a:lnTo>
                    <a:pt x="123063" y="447802"/>
                  </a:lnTo>
                  <a:lnTo>
                    <a:pt x="123063" y="155194"/>
                  </a:lnTo>
                  <a:lnTo>
                    <a:pt x="121539" y="162737"/>
                  </a:lnTo>
                  <a:lnTo>
                    <a:pt x="117386" y="168910"/>
                  </a:lnTo>
                  <a:lnTo>
                    <a:pt x="111213" y="173101"/>
                  </a:lnTo>
                  <a:lnTo>
                    <a:pt x="103632" y="174625"/>
                  </a:lnTo>
                  <a:lnTo>
                    <a:pt x="96088" y="173101"/>
                  </a:lnTo>
                  <a:lnTo>
                    <a:pt x="89916" y="168910"/>
                  </a:lnTo>
                  <a:lnTo>
                    <a:pt x="85725" y="162737"/>
                  </a:lnTo>
                  <a:lnTo>
                    <a:pt x="84201" y="155194"/>
                  </a:lnTo>
                  <a:lnTo>
                    <a:pt x="85725" y="147662"/>
                  </a:lnTo>
                  <a:lnTo>
                    <a:pt x="89916" y="141490"/>
                  </a:lnTo>
                  <a:lnTo>
                    <a:pt x="96088" y="137299"/>
                  </a:lnTo>
                  <a:lnTo>
                    <a:pt x="103632" y="135763"/>
                  </a:lnTo>
                  <a:lnTo>
                    <a:pt x="111213" y="137299"/>
                  </a:lnTo>
                  <a:lnTo>
                    <a:pt x="117386" y="141490"/>
                  </a:lnTo>
                  <a:lnTo>
                    <a:pt x="121539" y="147662"/>
                  </a:lnTo>
                  <a:lnTo>
                    <a:pt x="123063" y="155194"/>
                  </a:lnTo>
                  <a:lnTo>
                    <a:pt x="123063" y="109347"/>
                  </a:lnTo>
                  <a:lnTo>
                    <a:pt x="87376" y="109347"/>
                  </a:lnTo>
                  <a:lnTo>
                    <a:pt x="84201" y="105410"/>
                  </a:lnTo>
                  <a:lnTo>
                    <a:pt x="84201" y="78486"/>
                  </a:lnTo>
                  <a:lnTo>
                    <a:pt x="87376" y="74930"/>
                  </a:lnTo>
                  <a:lnTo>
                    <a:pt x="283718" y="74930"/>
                  </a:lnTo>
                  <a:lnTo>
                    <a:pt x="287274" y="78486"/>
                  </a:lnTo>
                  <a:lnTo>
                    <a:pt x="287274" y="34417"/>
                  </a:lnTo>
                  <a:lnTo>
                    <a:pt x="36576" y="34417"/>
                  </a:lnTo>
                  <a:lnTo>
                    <a:pt x="36576" y="509524"/>
                  </a:lnTo>
                  <a:lnTo>
                    <a:pt x="335026" y="509524"/>
                  </a:lnTo>
                  <a:lnTo>
                    <a:pt x="335026" y="486664"/>
                  </a:lnTo>
                  <a:lnTo>
                    <a:pt x="335026" y="447040"/>
                  </a:lnTo>
                  <a:lnTo>
                    <a:pt x="335026" y="174625"/>
                  </a:lnTo>
                  <a:lnTo>
                    <a:pt x="335026" y="135763"/>
                  </a:lnTo>
                  <a:lnTo>
                    <a:pt x="335026" y="109347"/>
                  </a:lnTo>
                  <a:lnTo>
                    <a:pt x="335026" y="74930"/>
                  </a:lnTo>
                  <a:lnTo>
                    <a:pt x="335026" y="34417"/>
                  </a:lnTo>
                  <a:close/>
                </a:path>
                <a:path w="710565" h="607060">
                  <a:moveTo>
                    <a:pt x="368808" y="4318"/>
                  </a:moveTo>
                  <a:lnTo>
                    <a:pt x="365252" y="762"/>
                  </a:lnTo>
                  <a:lnTo>
                    <a:pt x="360934" y="0"/>
                  </a:lnTo>
                  <a:lnTo>
                    <a:pt x="351155" y="0"/>
                  </a:lnTo>
                  <a:lnTo>
                    <a:pt x="351155" y="16764"/>
                  </a:lnTo>
                  <a:lnTo>
                    <a:pt x="351155" y="527177"/>
                  </a:lnTo>
                  <a:lnTo>
                    <a:pt x="351155" y="544830"/>
                  </a:lnTo>
                  <a:lnTo>
                    <a:pt x="351155" y="589788"/>
                  </a:lnTo>
                  <a:lnTo>
                    <a:pt x="17653" y="589788"/>
                  </a:lnTo>
                  <a:lnTo>
                    <a:pt x="17653" y="544830"/>
                  </a:lnTo>
                  <a:lnTo>
                    <a:pt x="351155" y="544830"/>
                  </a:lnTo>
                  <a:lnTo>
                    <a:pt x="351155" y="527177"/>
                  </a:lnTo>
                  <a:lnTo>
                    <a:pt x="17653" y="527177"/>
                  </a:lnTo>
                  <a:lnTo>
                    <a:pt x="17653" y="16764"/>
                  </a:lnTo>
                  <a:lnTo>
                    <a:pt x="351155" y="16764"/>
                  </a:lnTo>
                  <a:lnTo>
                    <a:pt x="351155" y="0"/>
                  </a:lnTo>
                  <a:lnTo>
                    <a:pt x="8001" y="0"/>
                  </a:lnTo>
                  <a:lnTo>
                    <a:pt x="3556" y="762"/>
                  </a:lnTo>
                  <a:lnTo>
                    <a:pt x="0" y="4318"/>
                  </a:lnTo>
                  <a:lnTo>
                    <a:pt x="0" y="602234"/>
                  </a:lnTo>
                  <a:lnTo>
                    <a:pt x="3175" y="605790"/>
                  </a:lnTo>
                  <a:lnTo>
                    <a:pt x="7112" y="606171"/>
                  </a:lnTo>
                  <a:lnTo>
                    <a:pt x="8001" y="606552"/>
                  </a:lnTo>
                  <a:lnTo>
                    <a:pt x="360934" y="606552"/>
                  </a:lnTo>
                  <a:lnTo>
                    <a:pt x="361315" y="606171"/>
                  </a:lnTo>
                  <a:lnTo>
                    <a:pt x="365633" y="605790"/>
                  </a:lnTo>
                  <a:lnTo>
                    <a:pt x="368808" y="602234"/>
                  </a:lnTo>
                  <a:lnTo>
                    <a:pt x="368808" y="589788"/>
                  </a:lnTo>
                  <a:lnTo>
                    <a:pt x="368808" y="544830"/>
                  </a:lnTo>
                  <a:lnTo>
                    <a:pt x="368808" y="527177"/>
                  </a:lnTo>
                  <a:lnTo>
                    <a:pt x="368808" y="16764"/>
                  </a:lnTo>
                  <a:lnTo>
                    <a:pt x="368808" y="4318"/>
                  </a:lnTo>
                  <a:close/>
                </a:path>
                <a:path w="710565" h="607060">
                  <a:moveTo>
                    <a:pt x="461518" y="306324"/>
                  </a:moveTo>
                  <a:lnTo>
                    <a:pt x="457581" y="302387"/>
                  </a:lnTo>
                  <a:lnTo>
                    <a:pt x="385572" y="302387"/>
                  </a:lnTo>
                  <a:lnTo>
                    <a:pt x="385572" y="396748"/>
                  </a:lnTo>
                  <a:lnTo>
                    <a:pt x="454787" y="396748"/>
                  </a:lnTo>
                  <a:lnTo>
                    <a:pt x="455930" y="396367"/>
                  </a:lnTo>
                  <a:lnTo>
                    <a:pt x="459105" y="395097"/>
                  </a:lnTo>
                  <a:lnTo>
                    <a:pt x="461518" y="391922"/>
                  </a:lnTo>
                  <a:lnTo>
                    <a:pt x="461518" y="306324"/>
                  </a:lnTo>
                  <a:close/>
                </a:path>
                <a:path w="710565" h="607060">
                  <a:moveTo>
                    <a:pt x="604266" y="232791"/>
                  </a:moveTo>
                  <a:lnTo>
                    <a:pt x="604177" y="230378"/>
                  </a:lnTo>
                  <a:lnTo>
                    <a:pt x="603885" y="228473"/>
                  </a:lnTo>
                  <a:lnTo>
                    <a:pt x="591324" y="189357"/>
                  </a:lnTo>
                  <a:lnTo>
                    <a:pt x="587629" y="177800"/>
                  </a:lnTo>
                  <a:lnTo>
                    <a:pt x="586359" y="174244"/>
                  </a:lnTo>
                  <a:lnTo>
                    <a:pt x="583184" y="171958"/>
                  </a:lnTo>
                  <a:lnTo>
                    <a:pt x="562229" y="171958"/>
                  </a:lnTo>
                  <a:lnTo>
                    <a:pt x="562229" y="102362"/>
                  </a:lnTo>
                  <a:lnTo>
                    <a:pt x="588391" y="68707"/>
                  </a:lnTo>
                  <a:lnTo>
                    <a:pt x="585660" y="55067"/>
                  </a:lnTo>
                  <a:lnTo>
                    <a:pt x="583069" y="51181"/>
                  </a:lnTo>
                  <a:lnTo>
                    <a:pt x="578205" y="43878"/>
                  </a:lnTo>
                  <a:lnTo>
                    <a:pt x="571627" y="39395"/>
                  </a:lnTo>
                  <a:lnTo>
                    <a:pt x="571627" y="59055"/>
                  </a:lnTo>
                  <a:lnTo>
                    <a:pt x="571627" y="75311"/>
                  </a:lnTo>
                  <a:lnTo>
                    <a:pt x="567944" y="80899"/>
                  </a:lnTo>
                  <a:lnTo>
                    <a:pt x="562737" y="84074"/>
                  </a:lnTo>
                  <a:lnTo>
                    <a:pt x="559943" y="85598"/>
                  </a:lnTo>
                  <a:lnTo>
                    <a:pt x="557149" y="86360"/>
                  </a:lnTo>
                  <a:lnTo>
                    <a:pt x="550672" y="86360"/>
                  </a:lnTo>
                  <a:lnTo>
                    <a:pt x="547497" y="85598"/>
                  </a:lnTo>
                  <a:lnTo>
                    <a:pt x="545084" y="84074"/>
                  </a:lnTo>
                  <a:lnTo>
                    <a:pt x="542290" y="82423"/>
                  </a:lnTo>
                  <a:lnTo>
                    <a:pt x="539877" y="80137"/>
                  </a:lnTo>
                  <a:lnTo>
                    <a:pt x="538226" y="77724"/>
                  </a:lnTo>
                  <a:lnTo>
                    <a:pt x="537083" y="74930"/>
                  </a:lnTo>
                  <a:lnTo>
                    <a:pt x="536321" y="72136"/>
                  </a:lnTo>
                  <a:lnTo>
                    <a:pt x="536321" y="65786"/>
                  </a:lnTo>
                  <a:lnTo>
                    <a:pt x="537083" y="62611"/>
                  </a:lnTo>
                  <a:lnTo>
                    <a:pt x="538226" y="60325"/>
                  </a:lnTo>
                  <a:lnTo>
                    <a:pt x="541528" y="54737"/>
                  </a:lnTo>
                  <a:lnTo>
                    <a:pt x="547116" y="51181"/>
                  </a:lnTo>
                  <a:lnTo>
                    <a:pt x="563499" y="51181"/>
                  </a:lnTo>
                  <a:lnTo>
                    <a:pt x="571627" y="59055"/>
                  </a:lnTo>
                  <a:lnTo>
                    <a:pt x="571627" y="39395"/>
                  </a:lnTo>
                  <a:lnTo>
                    <a:pt x="567118" y="36322"/>
                  </a:lnTo>
                  <a:lnTo>
                    <a:pt x="553466" y="33528"/>
                  </a:lnTo>
                  <a:lnTo>
                    <a:pt x="541832" y="35496"/>
                  </a:lnTo>
                  <a:lnTo>
                    <a:pt x="531825" y="40995"/>
                  </a:lnTo>
                  <a:lnTo>
                    <a:pt x="524116" y="49390"/>
                  </a:lnTo>
                  <a:lnTo>
                    <a:pt x="519430" y="60071"/>
                  </a:lnTo>
                  <a:lnTo>
                    <a:pt x="386207" y="60071"/>
                  </a:lnTo>
                  <a:lnTo>
                    <a:pt x="386207" y="77470"/>
                  </a:lnTo>
                  <a:lnTo>
                    <a:pt x="519430" y="77470"/>
                  </a:lnTo>
                  <a:lnTo>
                    <a:pt x="522998" y="86067"/>
                  </a:lnTo>
                  <a:lnTo>
                    <a:pt x="528701" y="93306"/>
                  </a:lnTo>
                  <a:lnTo>
                    <a:pt x="536105" y="98856"/>
                  </a:lnTo>
                  <a:lnTo>
                    <a:pt x="544830" y="102362"/>
                  </a:lnTo>
                  <a:lnTo>
                    <a:pt x="544830" y="171958"/>
                  </a:lnTo>
                  <a:lnTo>
                    <a:pt x="523748" y="171958"/>
                  </a:lnTo>
                  <a:lnTo>
                    <a:pt x="520192" y="174244"/>
                  </a:lnTo>
                  <a:lnTo>
                    <a:pt x="519430" y="177800"/>
                  </a:lnTo>
                  <a:lnTo>
                    <a:pt x="502412" y="230886"/>
                  </a:lnTo>
                  <a:lnTo>
                    <a:pt x="519430" y="266827"/>
                  </a:lnTo>
                  <a:lnTo>
                    <a:pt x="523748" y="271526"/>
                  </a:lnTo>
                  <a:lnTo>
                    <a:pt x="528574" y="271526"/>
                  </a:lnTo>
                  <a:lnTo>
                    <a:pt x="530860" y="270764"/>
                  </a:lnTo>
                  <a:lnTo>
                    <a:pt x="535305" y="268351"/>
                  </a:lnTo>
                  <a:lnTo>
                    <a:pt x="537210" y="263271"/>
                  </a:lnTo>
                  <a:lnTo>
                    <a:pt x="534797" y="258953"/>
                  </a:lnTo>
                  <a:lnTo>
                    <a:pt x="520954" y="230378"/>
                  </a:lnTo>
                  <a:lnTo>
                    <a:pt x="534035" y="189357"/>
                  </a:lnTo>
                  <a:lnTo>
                    <a:pt x="572897" y="189357"/>
                  </a:lnTo>
                  <a:lnTo>
                    <a:pt x="585978" y="230378"/>
                  </a:lnTo>
                  <a:lnTo>
                    <a:pt x="572135" y="258953"/>
                  </a:lnTo>
                  <a:lnTo>
                    <a:pt x="569722" y="263271"/>
                  </a:lnTo>
                  <a:lnTo>
                    <a:pt x="571754" y="268351"/>
                  </a:lnTo>
                  <a:lnTo>
                    <a:pt x="576072" y="270764"/>
                  </a:lnTo>
                  <a:lnTo>
                    <a:pt x="577342" y="271145"/>
                  </a:lnTo>
                  <a:lnTo>
                    <a:pt x="578485" y="271526"/>
                  </a:lnTo>
                  <a:lnTo>
                    <a:pt x="583184" y="271526"/>
                  </a:lnTo>
                  <a:lnTo>
                    <a:pt x="585978" y="269621"/>
                  </a:lnTo>
                  <a:lnTo>
                    <a:pt x="587629" y="266827"/>
                  </a:lnTo>
                  <a:lnTo>
                    <a:pt x="603504" y="235204"/>
                  </a:lnTo>
                  <a:lnTo>
                    <a:pt x="604266" y="232791"/>
                  </a:lnTo>
                  <a:close/>
                </a:path>
                <a:path w="710565" h="607060">
                  <a:moveTo>
                    <a:pt x="622935" y="306324"/>
                  </a:moveTo>
                  <a:lnTo>
                    <a:pt x="618998" y="302387"/>
                  </a:lnTo>
                  <a:lnTo>
                    <a:pt x="484886" y="302387"/>
                  </a:lnTo>
                  <a:lnTo>
                    <a:pt x="480949" y="306324"/>
                  </a:lnTo>
                  <a:lnTo>
                    <a:pt x="480949" y="391922"/>
                  </a:lnTo>
                  <a:lnTo>
                    <a:pt x="483362" y="395097"/>
                  </a:lnTo>
                  <a:lnTo>
                    <a:pt x="486537" y="396367"/>
                  </a:lnTo>
                  <a:lnTo>
                    <a:pt x="487299" y="396748"/>
                  </a:lnTo>
                  <a:lnTo>
                    <a:pt x="616204" y="396748"/>
                  </a:lnTo>
                  <a:lnTo>
                    <a:pt x="617093" y="396367"/>
                  </a:lnTo>
                  <a:lnTo>
                    <a:pt x="620649" y="395097"/>
                  </a:lnTo>
                  <a:lnTo>
                    <a:pt x="622935" y="391922"/>
                  </a:lnTo>
                  <a:lnTo>
                    <a:pt x="622935" y="306324"/>
                  </a:lnTo>
                  <a:close/>
                </a:path>
                <a:path w="710565" h="607060">
                  <a:moveTo>
                    <a:pt x="630936" y="510413"/>
                  </a:moveTo>
                  <a:lnTo>
                    <a:pt x="629056" y="501192"/>
                  </a:lnTo>
                  <a:lnTo>
                    <a:pt x="623938" y="493636"/>
                  </a:lnTo>
                  <a:lnTo>
                    <a:pt x="616356" y="488543"/>
                  </a:lnTo>
                  <a:lnTo>
                    <a:pt x="607060" y="486664"/>
                  </a:lnTo>
                  <a:lnTo>
                    <a:pt x="597827" y="488543"/>
                  </a:lnTo>
                  <a:lnTo>
                    <a:pt x="590270" y="493636"/>
                  </a:lnTo>
                  <a:lnTo>
                    <a:pt x="585177" y="501192"/>
                  </a:lnTo>
                  <a:lnTo>
                    <a:pt x="583311" y="510413"/>
                  </a:lnTo>
                  <a:lnTo>
                    <a:pt x="585177" y="519722"/>
                  </a:lnTo>
                  <a:lnTo>
                    <a:pt x="590270" y="527316"/>
                  </a:lnTo>
                  <a:lnTo>
                    <a:pt x="597827" y="532422"/>
                  </a:lnTo>
                  <a:lnTo>
                    <a:pt x="607060" y="534289"/>
                  </a:lnTo>
                  <a:lnTo>
                    <a:pt x="616356" y="532422"/>
                  </a:lnTo>
                  <a:lnTo>
                    <a:pt x="623938" y="527316"/>
                  </a:lnTo>
                  <a:lnTo>
                    <a:pt x="629056" y="519722"/>
                  </a:lnTo>
                  <a:lnTo>
                    <a:pt x="630936" y="510413"/>
                  </a:lnTo>
                  <a:close/>
                </a:path>
                <a:path w="710565" h="607060">
                  <a:moveTo>
                    <a:pt x="710184" y="510159"/>
                  </a:moveTo>
                  <a:lnTo>
                    <a:pt x="699439" y="468122"/>
                  </a:lnTo>
                  <a:lnTo>
                    <a:pt x="652640" y="421881"/>
                  </a:lnTo>
                  <a:lnTo>
                    <a:pt x="649224" y="421106"/>
                  </a:lnTo>
                  <a:lnTo>
                    <a:pt x="649224" y="509524"/>
                  </a:lnTo>
                  <a:lnTo>
                    <a:pt x="645960" y="525716"/>
                  </a:lnTo>
                  <a:lnTo>
                    <a:pt x="637095" y="538911"/>
                  </a:lnTo>
                  <a:lnTo>
                    <a:pt x="623925" y="547801"/>
                  </a:lnTo>
                  <a:lnTo>
                    <a:pt x="607822" y="551053"/>
                  </a:lnTo>
                  <a:lnTo>
                    <a:pt x="591629" y="547801"/>
                  </a:lnTo>
                  <a:lnTo>
                    <a:pt x="578434" y="538911"/>
                  </a:lnTo>
                  <a:lnTo>
                    <a:pt x="569937" y="526288"/>
                  </a:lnTo>
                  <a:lnTo>
                    <a:pt x="569544" y="525716"/>
                  </a:lnTo>
                  <a:lnTo>
                    <a:pt x="566293" y="509524"/>
                  </a:lnTo>
                  <a:lnTo>
                    <a:pt x="569493" y="493649"/>
                  </a:lnTo>
                  <a:lnTo>
                    <a:pt x="569544" y="493420"/>
                  </a:lnTo>
                  <a:lnTo>
                    <a:pt x="578434" y="480263"/>
                  </a:lnTo>
                  <a:lnTo>
                    <a:pt x="591629" y="471385"/>
                  </a:lnTo>
                  <a:lnTo>
                    <a:pt x="607822" y="468122"/>
                  </a:lnTo>
                  <a:lnTo>
                    <a:pt x="623925" y="471385"/>
                  </a:lnTo>
                  <a:lnTo>
                    <a:pt x="637095" y="480263"/>
                  </a:lnTo>
                  <a:lnTo>
                    <a:pt x="645960" y="493420"/>
                  </a:lnTo>
                  <a:lnTo>
                    <a:pt x="649224" y="509524"/>
                  </a:lnTo>
                  <a:lnTo>
                    <a:pt x="649224" y="421106"/>
                  </a:lnTo>
                  <a:lnTo>
                    <a:pt x="615950" y="413512"/>
                  </a:lnTo>
                  <a:lnTo>
                    <a:pt x="543306" y="413512"/>
                  </a:lnTo>
                  <a:lnTo>
                    <a:pt x="543306" y="501015"/>
                  </a:lnTo>
                  <a:lnTo>
                    <a:pt x="543306" y="519049"/>
                  </a:lnTo>
                  <a:lnTo>
                    <a:pt x="535813" y="526288"/>
                  </a:lnTo>
                  <a:lnTo>
                    <a:pt x="517271" y="526288"/>
                  </a:lnTo>
                  <a:lnTo>
                    <a:pt x="510032" y="519303"/>
                  </a:lnTo>
                  <a:lnTo>
                    <a:pt x="509778" y="519049"/>
                  </a:lnTo>
                  <a:lnTo>
                    <a:pt x="509778" y="501650"/>
                  </a:lnTo>
                  <a:lnTo>
                    <a:pt x="509778" y="501015"/>
                  </a:lnTo>
                  <a:lnTo>
                    <a:pt x="517271" y="493649"/>
                  </a:lnTo>
                  <a:lnTo>
                    <a:pt x="535813" y="493649"/>
                  </a:lnTo>
                  <a:lnTo>
                    <a:pt x="543306" y="501015"/>
                  </a:lnTo>
                  <a:lnTo>
                    <a:pt x="543306" y="413512"/>
                  </a:lnTo>
                  <a:lnTo>
                    <a:pt x="490347" y="413512"/>
                  </a:lnTo>
                  <a:lnTo>
                    <a:pt x="490347" y="505714"/>
                  </a:lnTo>
                  <a:lnTo>
                    <a:pt x="490347" y="515239"/>
                  </a:lnTo>
                  <a:lnTo>
                    <a:pt x="486410" y="519303"/>
                  </a:lnTo>
                  <a:lnTo>
                    <a:pt x="412242" y="519303"/>
                  </a:lnTo>
                  <a:lnTo>
                    <a:pt x="408305" y="515239"/>
                  </a:lnTo>
                  <a:lnTo>
                    <a:pt x="408305" y="505714"/>
                  </a:lnTo>
                  <a:lnTo>
                    <a:pt x="412242" y="501650"/>
                  </a:lnTo>
                  <a:lnTo>
                    <a:pt x="486410" y="501650"/>
                  </a:lnTo>
                  <a:lnTo>
                    <a:pt x="490347" y="505714"/>
                  </a:lnTo>
                  <a:lnTo>
                    <a:pt x="490347" y="413512"/>
                  </a:lnTo>
                  <a:lnTo>
                    <a:pt x="385953" y="413512"/>
                  </a:lnTo>
                  <a:lnTo>
                    <a:pt x="385953" y="600583"/>
                  </a:lnTo>
                  <a:lnTo>
                    <a:pt x="385191" y="603758"/>
                  </a:lnTo>
                  <a:lnTo>
                    <a:pt x="384429" y="606552"/>
                  </a:lnTo>
                  <a:lnTo>
                    <a:pt x="612775" y="606552"/>
                  </a:lnTo>
                  <a:lnTo>
                    <a:pt x="650595" y="598944"/>
                  </a:lnTo>
                  <a:lnTo>
                    <a:pt x="681570" y="578218"/>
                  </a:lnTo>
                  <a:lnTo>
                    <a:pt x="700112" y="551053"/>
                  </a:lnTo>
                  <a:lnTo>
                    <a:pt x="702500" y="547573"/>
                  </a:lnTo>
                  <a:lnTo>
                    <a:pt x="710184" y="510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0" y="1935479"/>
            <a:ext cx="10041890" cy="0"/>
          </a:xfrm>
          <a:custGeom>
            <a:avLst/>
            <a:gdLst/>
            <a:ahLst/>
            <a:cxnLst/>
            <a:rect l="l" t="t" r="r" b="b"/>
            <a:pathLst>
              <a:path w="10041890" h="0">
                <a:moveTo>
                  <a:pt x="0" y="0"/>
                </a:moveTo>
                <a:lnTo>
                  <a:pt x="10041509" y="0"/>
                </a:lnTo>
              </a:path>
            </a:pathLst>
          </a:custGeom>
          <a:ln w="76200">
            <a:solidFill>
              <a:srgbClr val="0056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0" y="5704332"/>
            <a:ext cx="10041890" cy="0"/>
          </a:xfrm>
          <a:custGeom>
            <a:avLst/>
            <a:gdLst/>
            <a:ahLst/>
            <a:cxnLst/>
            <a:rect l="l" t="t" r="r" b="b"/>
            <a:pathLst>
              <a:path w="10041890" h="0">
                <a:moveTo>
                  <a:pt x="0" y="0"/>
                </a:moveTo>
                <a:lnTo>
                  <a:pt x="10041509" y="0"/>
                </a:lnTo>
              </a:path>
            </a:pathLst>
          </a:custGeom>
          <a:ln w="76200">
            <a:solidFill>
              <a:srgbClr val="0056A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4928870" cy="6858000"/>
            <a:chOff x="0" y="0"/>
            <a:chExt cx="492887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089400" cy="6858000"/>
            </a:xfrm>
            <a:custGeom>
              <a:avLst/>
              <a:gdLst/>
              <a:ahLst/>
              <a:cxnLst/>
              <a:rect l="l" t="t" r="r" b="b"/>
              <a:pathLst>
                <a:path w="4089400" h="6858000">
                  <a:moveTo>
                    <a:pt x="3265424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65424" y="6857999"/>
                  </a:lnTo>
                  <a:lnTo>
                    <a:pt x="4088891" y="3429000"/>
                  </a:lnTo>
                  <a:lnTo>
                    <a:pt x="3265424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5057" y="3356888"/>
              <a:ext cx="2813812" cy="350111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1938507" y="6648094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6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338828" y="38097"/>
            <a:ext cx="7824470" cy="6781800"/>
            <a:chOff x="4338828" y="38097"/>
            <a:chExt cx="7824470" cy="67818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0344" y="38097"/>
              <a:ext cx="6362700" cy="6781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4188" y="5550407"/>
              <a:ext cx="1165859" cy="87477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912" y="4273295"/>
              <a:ext cx="1627631" cy="40233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6756" y="5274563"/>
              <a:ext cx="864107" cy="40233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0168" y="4826507"/>
              <a:ext cx="1338072" cy="32918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87584" y="5274563"/>
              <a:ext cx="1549907" cy="5166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77684" y="5384292"/>
              <a:ext cx="1232916" cy="2377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41508" y="4831080"/>
              <a:ext cx="1370076" cy="3246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1616" y="5280660"/>
              <a:ext cx="1083564" cy="2164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6468" y="5259324"/>
              <a:ext cx="1272539" cy="27736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3404" y="4341875"/>
              <a:ext cx="1298448" cy="35204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64368" y="5879592"/>
              <a:ext cx="1080516" cy="21640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61320" y="4363212"/>
              <a:ext cx="1229868" cy="36880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72912" y="4273295"/>
              <a:ext cx="1600199" cy="43738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19244" y="4826507"/>
              <a:ext cx="1184148" cy="28346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67216" y="4890516"/>
              <a:ext cx="1385316" cy="23012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29528" y="4826507"/>
              <a:ext cx="1080516" cy="32918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2076" y="5568695"/>
              <a:ext cx="1048512" cy="90525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20" y="5791200"/>
              <a:ext cx="1266444" cy="45567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90588" y="5673851"/>
              <a:ext cx="1979676" cy="71628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38828" y="4085844"/>
              <a:ext cx="1476755" cy="77724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86500" y="1726692"/>
              <a:ext cx="966216" cy="96621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52188" y="1391412"/>
              <a:ext cx="1379219" cy="138074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07296" y="1696211"/>
              <a:ext cx="469392" cy="77876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89748" y="1616963"/>
              <a:ext cx="967740" cy="96773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675620" y="1706880"/>
              <a:ext cx="841248" cy="841248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03300" y="1898649"/>
            <a:ext cx="2092960" cy="835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800" spc="-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entury Gothic"/>
                <a:cs typeface="Century Gothic"/>
              </a:rPr>
              <a:t>2021,</a:t>
            </a:r>
            <a:r>
              <a:rPr dirty="0" sz="2800" spc="-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Century Gothic"/>
                <a:cs typeface="Century Gothic"/>
              </a:rPr>
              <a:t>ATD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190"/>
              </a:lnSpc>
            </a:pPr>
            <a:r>
              <a:rPr dirty="0" sz="2800" spc="-10" b="1">
                <a:solidFill>
                  <a:srgbClr val="FFFFFF"/>
                </a:solidFill>
                <a:latin typeface="Century Gothic"/>
                <a:cs typeface="Century Gothic"/>
              </a:rPr>
              <a:t>distributed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03300" y="2667126"/>
            <a:ext cx="2750185" cy="160401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dirty="0" sz="2800" b="1">
                <a:solidFill>
                  <a:srgbClr val="1792FF"/>
                </a:solidFill>
                <a:latin typeface="Century Gothic"/>
                <a:cs typeface="Century Gothic"/>
              </a:rPr>
              <a:t>33</a:t>
            </a:r>
            <a:r>
              <a:rPr dirty="0" sz="2800" spc="-75" b="1">
                <a:solidFill>
                  <a:srgbClr val="1792FF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1792FF"/>
                </a:solidFill>
                <a:latin typeface="Century Gothic"/>
                <a:cs typeface="Century Gothic"/>
              </a:rPr>
              <a:t>Million</a:t>
            </a:r>
            <a:r>
              <a:rPr dirty="0" sz="2800" spc="-40" b="1">
                <a:solidFill>
                  <a:srgbClr val="1792FF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1792FF"/>
                </a:solidFill>
                <a:latin typeface="Century Gothic"/>
                <a:cs typeface="Century Gothic"/>
              </a:rPr>
              <a:t>tires </a:t>
            </a:r>
            <a:r>
              <a:rPr dirty="0" sz="280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8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entury Gothic"/>
                <a:cs typeface="Century Gothic"/>
              </a:rPr>
              <a:t>customers </a:t>
            </a:r>
            <a:r>
              <a:rPr dirty="0" sz="2800" b="1">
                <a:solidFill>
                  <a:srgbClr val="FFFFFF"/>
                </a:solidFill>
                <a:latin typeface="Century Gothic"/>
                <a:cs typeface="Century Gothic"/>
              </a:rPr>
              <a:t>across</a:t>
            </a:r>
            <a:r>
              <a:rPr dirty="0" sz="2800" spc="-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2800" spc="-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entury Gothic"/>
                <a:cs typeface="Century Gothic"/>
              </a:rPr>
              <a:t>major channels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699761" y="1005966"/>
            <a:ext cx="5633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We</a:t>
            </a:r>
            <a:r>
              <a:rPr dirty="0" sz="1800" spc="-20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serve</a:t>
            </a:r>
            <a:r>
              <a:rPr dirty="0" sz="1800" spc="-30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80,000</a:t>
            </a:r>
            <a:r>
              <a:rPr dirty="0" sz="1800" spc="-5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total</a:t>
            </a:r>
            <a:r>
              <a:rPr dirty="0" sz="1800" spc="-15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customers</a:t>
            </a:r>
            <a:r>
              <a:rPr dirty="0" sz="1800" spc="-55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across</a:t>
            </a:r>
            <a:r>
              <a:rPr dirty="0" sz="1800" spc="-25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0056A3"/>
                </a:solidFill>
                <a:latin typeface="Century Gothic"/>
                <a:cs typeface="Century Gothic"/>
              </a:rPr>
              <a:t>channels…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739766" y="2697607"/>
            <a:ext cx="98551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937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56A3"/>
                </a:solidFill>
                <a:latin typeface="Century Gothic"/>
                <a:cs typeface="Century Gothic"/>
              </a:rPr>
              <a:t>Core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dirty="0" sz="1200" spc="-10" b="1">
                <a:solidFill>
                  <a:srgbClr val="0056A3"/>
                </a:solidFill>
                <a:latin typeface="Century Gothic"/>
                <a:cs typeface="Century Gothic"/>
              </a:rPr>
              <a:t>Independent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812151" y="2655265"/>
            <a:ext cx="11283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56A3"/>
                </a:solidFill>
                <a:latin typeface="Century Gothic"/>
                <a:cs typeface="Century Gothic"/>
              </a:rPr>
              <a:t>Large </a:t>
            </a:r>
            <a:r>
              <a:rPr dirty="0" sz="1200" b="1">
                <a:solidFill>
                  <a:srgbClr val="0056A3"/>
                </a:solidFill>
                <a:latin typeface="Century Gothic"/>
                <a:cs typeface="Century Gothic"/>
              </a:rPr>
              <a:t>Independent</a:t>
            </a:r>
            <a:r>
              <a:rPr dirty="0" sz="1200" spc="-15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200" spc="-50" b="1">
                <a:solidFill>
                  <a:srgbClr val="0056A3"/>
                </a:solidFill>
                <a:latin typeface="Century Gothic"/>
                <a:cs typeface="Century Gothic"/>
              </a:rPr>
              <a:t>&amp; </a:t>
            </a:r>
            <a:r>
              <a:rPr dirty="0" sz="1200" spc="-10" b="1">
                <a:solidFill>
                  <a:srgbClr val="0056A3"/>
                </a:solidFill>
                <a:latin typeface="Century Gothic"/>
                <a:cs typeface="Century Gothic"/>
              </a:rPr>
              <a:t>Corporate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45682" y="2735960"/>
            <a:ext cx="903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56A3"/>
                </a:solidFill>
                <a:latin typeface="Century Gothic"/>
                <a:cs typeface="Century Gothic"/>
              </a:rPr>
              <a:t>Auto </a:t>
            </a:r>
            <a:r>
              <a:rPr dirty="0" sz="1200" spc="-10" b="1">
                <a:solidFill>
                  <a:srgbClr val="0056A3"/>
                </a:solidFill>
                <a:latin typeface="Century Gothic"/>
                <a:cs typeface="Century Gothic"/>
              </a:rPr>
              <a:t>Dealer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351391" y="2746705"/>
            <a:ext cx="967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56A3"/>
                </a:solidFill>
                <a:latin typeface="Century Gothic"/>
                <a:cs typeface="Century Gothic"/>
              </a:rPr>
              <a:t>eCommerce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0056A3"/>
                </a:solidFill>
                <a:latin typeface="Century Gothic"/>
                <a:cs typeface="Century Gothic"/>
              </a:rPr>
              <a:t>Retailers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664697" y="2802763"/>
            <a:ext cx="913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56A3"/>
                </a:solidFill>
                <a:latin typeface="Century Gothic"/>
                <a:cs typeface="Century Gothic"/>
              </a:rPr>
              <a:t>And </a:t>
            </a:r>
            <a:r>
              <a:rPr dirty="0" sz="1200" spc="-10" b="1">
                <a:solidFill>
                  <a:srgbClr val="0056A3"/>
                </a:solidFill>
                <a:latin typeface="Century Gothic"/>
                <a:cs typeface="Century Gothic"/>
              </a:rPr>
              <a:t>more…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645278" y="3660140"/>
            <a:ext cx="6168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With</a:t>
            </a:r>
            <a:r>
              <a:rPr dirty="0" sz="1800" spc="-20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our</a:t>
            </a:r>
            <a:r>
              <a:rPr dirty="0" sz="1800" spc="-25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strategically</a:t>
            </a:r>
            <a:r>
              <a:rPr dirty="0" sz="1800" spc="-20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aligned</a:t>
            </a:r>
            <a:r>
              <a:rPr dirty="0" sz="1800" spc="-20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portfolio</a:t>
            </a:r>
            <a:r>
              <a:rPr dirty="0" sz="1800" spc="-30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of</a:t>
            </a:r>
            <a:r>
              <a:rPr dirty="0" sz="1800" spc="-20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56A3"/>
                </a:solidFill>
                <a:latin typeface="Century Gothic"/>
                <a:cs typeface="Century Gothic"/>
              </a:rPr>
              <a:t>brand</a:t>
            </a:r>
            <a:r>
              <a:rPr dirty="0" sz="1800" spc="-25" b="1">
                <a:solidFill>
                  <a:srgbClr val="0056A3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0056A3"/>
                </a:solidFill>
                <a:latin typeface="Century Gothic"/>
                <a:cs typeface="Century Gothic"/>
              </a:rPr>
              <a:t>partners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A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2795"/>
            <a:ext cx="8016239" cy="6585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07970" y="4110990"/>
            <a:ext cx="684403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FFFF"/>
                </a:solidFill>
                <a:latin typeface="Century Gothic"/>
                <a:cs typeface="Century Gothic"/>
              </a:rPr>
              <a:t>Digital</a:t>
            </a:r>
            <a:r>
              <a:rPr dirty="0" sz="60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0" spc="-10" b="1">
                <a:solidFill>
                  <a:srgbClr val="FFFFFF"/>
                </a:solidFill>
                <a:latin typeface="Century Gothic"/>
                <a:cs typeface="Century Gothic"/>
              </a:rPr>
              <a:t>capabilities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76677" y="4159758"/>
            <a:ext cx="0" cy="1085850"/>
          </a:xfrm>
          <a:custGeom>
            <a:avLst/>
            <a:gdLst/>
            <a:ahLst/>
            <a:cxnLst/>
            <a:rect l="l" t="t" r="r" b="b"/>
            <a:pathLst>
              <a:path w="0" h="1085850">
                <a:moveTo>
                  <a:pt x="0" y="0"/>
                </a:moveTo>
                <a:lnTo>
                  <a:pt x="0" y="1085596"/>
                </a:lnTo>
              </a:path>
            </a:pathLst>
          </a:custGeom>
          <a:ln w="50800">
            <a:solidFill>
              <a:srgbClr val="ED534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51207" y="6660098"/>
            <a:ext cx="66675" cy="146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900" spc="20" b="1">
                <a:solidFill>
                  <a:srgbClr val="6E7170"/>
                </a:solidFill>
                <a:latin typeface="Century Gothic"/>
                <a:cs typeface="Century Gothic"/>
              </a:rPr>
              <a:t>8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38100"/>
              <a:ext cx="626297" cy="2468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358140"/>
              <a:ext cx="12190730" cy="6499860"/>
            </a:xfrm>
            <a:custGeom>
              <a:avLst/>
              <a:gdLst/>
              <a:ahLst/>
              <a:cxnLst/>
              <a:rect l="l" t="t" r="r" b="b"/>
              <a:pathLst>
                <a:path w="12190730" h="6499859">
                  <a:moveTo>
                    <a:pt x="0" y="6499857"/>
                  </a:moveTo>
                  <a:lnTo>
                    <a:pt x="12190476" y="6499857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6499857"/>
                  </a:lnTo>
                  <a:close/>
                </a:path>
              </a:pathLst>
            </a:custGeom>
            <a:solidFill>
              <a:srgbClr val="FFFFFF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Our</a:t>
            </a:r>
            <a:r>
              <a:rPr dirty="0" sz="2600" spc="-1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digital</a:t>
            </a:r>
            <a:r>
              <a:rPr dirty="0" sz="260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capabilities</a:t>
            </a:r>
            <a:r>
              <a:rPr dirty="0" sz="2600" spc="-5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enable</a:t>
            </a:r>
            <a:r>
              <a:rPr dirty="0" sz="2600" spc="-5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our</a:t>
            </a:r>
            <a:r>
              <a:rPr dirty="0" sz="26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retail</a:t>
            </a:r>
            <a:r>
              <a:rPr dirty="0" sz="26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customers</a:t>
            </a:r>
            <a:r>
              <a:rPr dirty="0" sz="26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to</a:t>
            </a:r>
            <a:r>
              <a:rPr dirty="0" sz="2600" spc="-3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spc="-10" b="1">
                <a:solidFill>
                  <a:srgbClr val="001A30"/>
                </a:solidFill>
                <a:latin typeface="Century Gothic"/>
                <a:cs typeface="Century Gothic"/>
              </a:rPr>
              <a:t>seamlessly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reach</a:t>
            </a:r>
            <a:r>
              <a:rPr dirty="0" sz="2600" spc="-5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consumers</a:t>
            </a:r>
            <a:r>
              <a:rPr dirty="0" sz="2600" spc="-20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and</a:t>
            </a:r>
            <a:r>
              <a:rPr dirty="0" sz="26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manage</a:t>
            </a:r>
            <a:r>
              <a:rPr dirty="0" sz="2600" spc="-3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b="1">
                <a:solidFill>
                  <a:srgbClr val="001A30"/>
                </a:solidFill>
                <a:latin typeface="Century Gothic"/>
                <a:cs typeface="Century Gothic"/>
              </a:rPr>
              <a:t>their</a:t>
            </a:r>
            <a:r>
              <a:rPr dirty="0" sz="2600" spc="-45" b="1">
                <a:solidFill>
                  <a:srgbClr val="001A30"/>
                </a:solidFill>
                <a:latin typeface="Century Gothic"/>
                <a:cs typeface="Century Gothic"/>
              </a:rPr>
              <a:t> </a:t>
            </a:r>
            <a:r>
              <a:rPr dirty="0" sz="2600" spc="-10" b="1">
                <a:solidFill>
                  <a:srgbClr val="001A30"/>
                </a:solidFill>
                <a:latin typeface="Century Gothic"/>
                <a:cs typeface="Century Gothic"/>
              </a:rPr>
              <a:t>businesses</a:t>
            </a:r>
            <a:endParaRPr sz="2600">
              <a:latin typeface="Century Gothic"/>
              <a:cs typeface="Century Gothic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0"/>
            <a:ext cx="12192000" cy="358140"/>
            <a:chOff x="0" y="0"/>
            <a:chExt cx="12192000" cy="358140"/>
          </a:xfrm>
        </p:grpSpPr>
        <p:sp>
          <p:nvSpPr>
            <p:cNvPr id="9" name="object 9" descr=""/>
            <p:cNvSpPr/>
            <p:nvPr/>
          </p:nvSpPr>
          <p:spPr>
            <a:xfrm>
              <a:off x="0" y="0"/>
              <a:ext cx="12192000" cy="358140"/>
            </a:xfrm>
            <a:custGeom>
              <a:avLst/>
              <a:gdLst/>
              <a:ahLst/>
              <a:cxnLst/>
              <a:rect l="l" t="t" r="r" b="b"/>
              <a:pathLst>
                <a:path w="12192000" h="358140">
                  <a:moveTo>
                    <a:pt x="1219200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2192000" y="3581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1A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" y="38100"/>
              <a:ext cx="635508" cy="24688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807832" y="1715516"/>
            <a:ext cx="219011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5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Fully</a:t>
            </a:r>
            <a:r>
              <a:rPr dirty="0" sz="1400" spc="-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customized,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branded</a:t>
            </a:r>
            <a:r>
              <a:rPr dirty="0" sz="1400" spc="-3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websites</a:t>
            </a:r>
            <a:r>
              <a:rPr dirty="0" sz="1400" spc="-5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and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mobile</a:t>
            </a:r>
            <a:r>
              <a:rPr dirty="0" sz="1400" spc="-3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applications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711440" y="1395983"/>
            <a:ext cx="2252980" cy="1602105"/>
            <a:chOff x="7711440" y="1395983"/>
            <a:chExt cx="2252980" cy="1602105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0" y="1395983"/>
              <a:ext cx="2183892" cy="3429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5256" y="2574036"/>
              <a:ext cx="1438655" cy="42367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001369" y="2748788"/>
            <a:ext cx="256603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5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Personalized</a:t>
            </a:r>
            <a:r>
              <a:rPr dirty="0" sz="1400" spc="-4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mobile</a:t>
            </a:r>
            <a:r>
              <a:rPr dirty="0" sz="1400" spc="-3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app</a:t>
            </a:r>
            <a:endParaRPr sz="1400">
              <a:latin typeface="Century Gothic"/>
              <a:cs typeface="Century Gothic"/>
            </a:endParaRPr>
          </a:p>
          <a:p>
            <a:pPr marL="228600" indent="-216535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Full</a:t>
            </a:r>
            <a:r>
              <a:rPr dirty="0" sz="1400" spc="-3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product</a:t>
            </a:r>
            <a:r>
              <a:rPr dirty="0" sz="1400" spc="-1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catalog</a:t>
            </a:r>
            <a:endParaRPr sz="1400">
              <a:latin typeface="Century Gothic"/>
              <a:cs typeface="Century Gothic"/>
            </a:endParaRPr>
          </a:p>
          <a:p>
            <a:pPr marL="228600" indent="-216535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Full</a:t>
            </a:r>
            <a:r>
              <a:rPr dirty="0" sz="1400" spc="-4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search,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location,</a:t>
            </a:r>
            <a:r>
              <a:rPr dirty="0" sz="1400" spc="-5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6E7170"/>
                </a:solidFill>
                <a:latin typeface="Century Gothic"/>
                <a:cs typeface="Century Gothic"/>
              </a:rPr>
              <a:t>quote</a:t>
            </a:r>
            <a:endParaRPr sz="1400">
              <a:latin typeface="Century Gothic"/>
              <a:cs typeface="Century Gothic"/>
            </a:endParaRPr>
          </a:p>
          <a:p>
            <a:pPr marL="228600">
              <a:lnSpc>
                <a:spcPct val="100000"/>
              </a:lnSpc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and</a:t>
            </a:r>
            <a:r>
              <a:rPr dirty="0" sz="1400" spc="-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purchase</a:t>
            </a:r>
            <a:r>
              <a:rPr dirty="0" sz="1400" spc="-3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features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0679" y="2470404"/>
            <a:ext cx="1926336" cy="242315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463164" y="1845386"/>
            <a:ext cx="17926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5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Ordering</a:t>
            </a:r>
            <a:r>
              <a:rPr dirty="0" sz="1400" spc="-6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platform</a:t>
            </a:r>
            <a:endParaRPr sz="1400">
              <a:latin typeface="Century Gothic"/>
              <a:cs typeface="Century Gothic"/>
            </a:endParaRPr>
          </a:p>
          <a:p>
            <a:pPr marL="228600" indent="-216535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Fully</a:t>
            </a:r>
            <a:r>
              <a:rPr dirty="0" sz="1400" spc="-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customizable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952244" y="1467611"/>
            <a:ext cx="2353310" cy="2813685"/>
            <a:chOff x="1952244" y="1467611"/>
            <a:chExt cx="2353310" cy="2813685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5916" y="1467611"/>
              <a:ext cx="1929383" cy="3810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2244" y="3828288"/>
              <a:ext cx="1368552" cy="452628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083665" y="4297426"/>
            <a:ext cx="237934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Self-service</a:t>
            </a:r>
            <a:r>
              <a:rPr dirty="0" sz="1400" spc="-6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order</a:t>
            </a:r>
            <a:r>
              <a:rPr dirty="0" sz="1400" spc="-1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visibility</a:t>
            </a:r>
            <a:endParaRPr sz="1400">
              <a:latin typeface="Century Gothic"/>
              <a:cs typeface="Century Gothic"/>
            </a:endParaRPr>
          </a:p>
          <a:p>
            <a:pPr marL="228600" indent="-216535">
              <a:lnSpc>
                <a:spcPct val="100000"/>
              </a:lnSpc>
              <a:spcBef>
                <a:spcPts val="5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Fully-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digital,</a:t>
            </a:r>
            <a:r>
              <a:rPr dirty="0" sz="1400" spc="1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mobile-</a:t>
            </a:r>
            <a:r>
              <a:rPr dirty="0" sz="1400" spc="-20">
                <a:solidFill>
                  <a:srgbClr val="6E7170"/>
                </a:solidFill>
                <a:latin typeface="Century Gothic"/>
                <a:cs typeface="Century Gothic"/>
              </a:rPr>
              <a:t>first</a:t>
            </a:r>
            <a:endParaRPr sz="1400">
              <a:latin typeface="Century Gothic"/>
              <a:cs typeface="Century Gothic"/>
            </a:endParaRPr>
          </a:p>
          <a:p>
            <a:pPr marL="228600" marR="147955" indent="-216535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Modernizing</a:t>
            </a:r>
            <a:r>
              <a:rPr dirty="0" sz="1400" spc="-6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delivery</a:t>
            </a:r>
            <a:r>
              <a:rPr dirty="0" sz="1400" spc="-5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of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products</a:t>
            </a:r>
            <a:r>
              <a:rPr dirty="0" sz="1400" spc="-6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and</a:t>
            </a:r>
            <a:r>
              <a:rPr dirty="0" sz="1400" spc="-2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services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643693" y="1503997"/>
            <a:ext cx="4715510" cy="4714240"/>
            <a:chOff x="3643693" y="1503997"/>
            <a:chExt cx="4715510" cy="4714240"/>
          </a:xfrm>
        </p:grpSpPr>
        <p:sp>
          <p:nvSpPr>
            <p:cNvPr id="23" name="object 23" descr=""/>
            <p:cNvSpPr/>
            <p:nvPr/>
          </p:nvSpPr>
          <p:spPr>
            <a:xfrm>
              <a:off x="3648455" y="1508760"/>
              <a:ext cx="4705985" cy="4704715"/>
            </a:xfrm>
            <a:custGeom>
              <a:avLst/>
              <a:gdLst/>
              <a:ahLst/>
              <a:cxnLst/>
              <a:rect l="l" t="t" r="r" b="b"/>
              <a:pathLst>
                <a:path w="4705984" h="4704715">
                  <a:moveTo>
                    <a:pt x="0" y="2352166"/>
                  </a:moveTo>
                  <a:lnTo>
                    <a:pt x="762" y="2291460"/>
                  </a:lnTo>
                  <a:lnTo>
                    <a:pt x="3048" y="2231135"/>
                  </a:lnTo>
                  <a:lnTo>
                    <a:pt x="6858" y="2171191"/>
                  </a:lnTo>
                  <a:lnTo>
                    <a:pt x="12192" y="2111629"/>
                  </a:lnTo>
                  <a:lnTo>
                    <a:pt x="18923" y="2052574"/>
                  </a:lnTo>
                  <a:lnTo>
                    <a:pt x="27051" y="1993900"/>
                  </a:lnTo>
                  <a:lnTo>
                    <a:pt x="36703" y="1935734"/>
                  </a:lnTo>
                  <a:lnTo>
                    <a:pt x="47752" y="1878076"/>
                  </a:lnTo>
                  <a:lnTo>
                    <a:pt x="60198" y="1820926"/>
                  </a:lnTo>
                  <a:lnTo>
                    <a:pt x="74041" y="1764284"/>
                  </a:lnTo>
                  <a:lnTo>
                    <a:pt x="89281" y="1708277"/>
                  </a:lnTo>
                  <a:lnTo>
                    <a:pt x="105791" y="1652651"/>
                  </a:lnTo>
                  <a:lnTo>
                    <a:pt x="123571" y="1597787"/>
                  </a:lnTo>
                  <a:lnTo>
                    <a:pt x="142748" y="1543430"/>
                  </a:lnTo>
                  <a:lnTo>
                    <a:pt x="163195" y="1489710"/>
                  </a:lnTo>
                  <a:lnTo>
                    <a:pt x="184912" y="1436624"/>
                  </a:lnTo>
                  <a:lnTo>
                    <a:pt x="207899" y="1384173"/>
                  </a:lnTo>
                  <a:lnTo>
                    <a:pt x="232029" y="1332356"/>
                  </a:lnTo>
                  <a:lnTo>
                    <a:pt x="257429" y="1281302"/>
                  </a:lnTo>
                  <a:lnTo>
                    <a:pt x="283972" y="1231011"/>
                  </a:lnTo>
                  <a:lnTo>
                    <a:pt x="311785" y="1181353"/>
                  </a:lnTo>
                  <a:lnTo>
                    <a:pt x="340614" y="1132459"/>
                  </a:lnTo>
                  <a:lnTo>
                    <a:pt x="370713" y="1084326"/>
                  </a:lnTo>
                  <a:lnTo>
                    <a:pt x="401828" y="1037081"/>
                  </a:lnTo>
                  <a:lnTo>
                    <a:pt x="434086" y="990473"/>
                  </a:lnTo>
                  <a:lnTo>
                    <a:pt x="467487" y="944879"/>
                  </a:lnTo>
                  <a:lnTo>
                    <a:pt x="501904" y="899922"/>
                  </a:lnTo>
                  <a:lnTo>
                    <a:pt x="537337" y="855979"/>
                  </a:lnTo>
                  <a:lnTo>
                    <a:pt x="573786" y="812800"/>
                  </a:lnTo>
                  <a:lnTo>
                    <a:pt x="611251" y="770636"/>
                  </a:lnTo>
                  <a:lnTo>
                    <a:pt x="649732" y="729361"/>
                  </a:lnTo>
                  <a:lnTo>
                    <a:pt x="689102" y="688975"/>
                  </a:lnTo>
                  <a:lnTo>
                    <a:pt x="729488" y="649477"/>
                  </a:lnTo>
                  <a:lnTo>
                    <a:pt x="770890" y="610997"/>
                  </a:lnTo>
                  <a:lnTo>
                    <a:pt x="813054" y="573531"/>
                  </a:lnTo>
                  <a:lnTo>
                    <a:pt x="856234" y="537082"/>
                  </a:lnTo>
                  <a:lnTo>
                    <a:pt x="900303" y="501650"/>
                  </a:lnTo>
                  <a:lnTo>
                    <a:pt x="945134" y="467232"/>
                  </a:lnTo>
                  <a:lnTo>
                    <a:pt x="990854" y="433959"/>
                  </a:lnTo>
                  <a:lnTo>
                    <a:pt x="1037336" y="401700"/>
                  </a:lnTo>
                  <a:lnTo>
                    <a:pt x="1084707" y="370586"/>
                  </a:lnTo>
                  <a:lnTo>
                    <a:pt x="1132840" y="340487"/>
                  </a:lnTo>
                  <a:lnTo>
                    <a:pt x="1181735" y="311657"/>
                  </a:lnTo>
                  <a:lnTo>
                    <a:pt x="1231392" y="283844"/>
                  </a:lnTo>
                  <a:lnTo>
                    <a:pt x="1281684" y="257301"/>
                  </a:lnTo>
                  <a:lnTo>
                    <a:pt x="1332865" y="231901"/>
                  </a:lnTo>
                  <a:lnTo>
                    <a:pt x="1384554" y="207772"/>
                  </a:lnTo>
                  <a:lnTo>
                    <a:pt x="1437005" y="184785"/>
                  </a:lnTo>
                  <a:lnTo>
                    <a:pt x="1490218" y="163194"/>
                  </a:lnTo>
                  <a:lnTo>
                    <a:pt x="1543939" y="142748"/>
                  </a:lnTo>
                  <a:lnTo>
                    <a:pt x="1598295" y="123570"/>
                  </a:lnTo>
                  <a:lnTo>
                    <a:pt x="1653286" y="105790"/>
                  </a:lnTo>
                  <a:lnTo>
                    <a:pt x="1708785" y="89280"/>
                  </a:lnTo>
                  <a:lnTo>
                    <a:pt x="1764919" y="74040"/>
                  </a:lnTo>
                  <a:lnTo>
                    <a:pt x="1821561" y="60198"/>
                  </a:lnTo>
                  <a:lnTo>
                    <a:pt x="1878711" y="47751"/>
                  </a:lnTo>
                  <a:lnTo>
                    <a:pt x="1936369" y="36702"/>
                  </a:lnTo>
                  <a:lnTo>
                    <a:pt x="1994535" y="27050"/>
                  </a:lnTo>
                  <a:lnTo>
                    <a:pt x="2053209" y="18923"/>
                  </a:lnTo>
                  <a:lnTo>
                    <a:pt x="2112391" y="12191"/>
                  </a:lnTo>
                  <a:lnTo>
                    <a:pt x="2171827" y="6857"/>
                  </a:lnTo>
                  <a:lnTo>
                    <a:pt x="2231771" y="3048"/>
                  </a:lnTo>
                  <a:lnTo>
                    <a:pt x="2292223" y="762"/>
                  </a:lnTo>
                  <a:lnTo>
                    <a:pt x="2352929" y="0"/>
                  </a:lnTo>
                  <a:lnTo>
                    <a:pt x="2413635" y="762"/>
                  </a:lnTo>
                  <a:lnTo>
                    <a:pt x="2473960" y="3048"/>
                  </a:lnTo>
                  <a:lnTo>
                    <a:pt x="2533904" y="6857"/>
                  </a:lnTo>
                  <a:lnTo>
                    <a:pt x="2593467" y="12191"/>
                  </a:lnTo>
                  <a:lnTo>
                    <a:pt x="2652522" y="18923"/>
                  </a:lnTo>
                  <a:lnTo>
                    <a:pt x="2711196" y="27050"/>
                  </a:lnTo>
                  <a:lnTo>
                    <a:pt x="2769362" y="36702"/>
                  </a:lnTo>
                  <a:lnTo>
                    <a:pt x="2827020" y="47751"/>
                  </a:lnTo>
                  <a:lnTo>
                    <a:pt x="2884297" y="60198"/>
                  </a:lnTo>
                  <a:lnTo>
                    <a:pt x="2940939" y="74040"/>
                  </a:lnTo>
                  <a:lnTo>
                    <a:pt x="2997073" y="89280"/>
                  </a:lnTo>
                  <a:lnTo>
                    <a:pt x="3052572" y="105790"/>
                  </a:lnTo>
                  <a:lnTo>
                    <a:pt x="3107563" y="123570"/>
                  </a:lnTo>
                  <a:lnTo>
                    <a:pt x="3161919" y="142748"/>
                  </a:lnTo>
                  <a:lnTo>
                    <a:pt x="3215640" y="163194"/>
                  </a:lnTo>
                  <a:lnTo>
                    <a:pt x="3268726" y="184785"/>
                  </a:lnTo>
                  <a:lnTo>
                    <a:pt x="3321177" y="207772"/>
                  </a:lnTo>
                  <a:lnTo>
                    <a:pt x="3372993" y="231901"/>
                  </a:lnTo>
                  <a:lnTo>
                    <a:pt x="3424047" y="257301"/>
                  </a:lnTo>
                  <a:lnTo>
                    <a:pt x="3474466" y="283844"/>
                  </a:lnTo>
                  <a:lnTo>
                    <a:pt x="3524123" y="311657"/>
                  </a:lnTo>
                  <a:lnTo>
                    <a:pt x="3572891" y="340487"/>
                  </a:lnTo>
                  <a:lnTo>
                    <a:pt x="3621024" y="370586"/>
                  </a:lnTo>
                  <a:lnTo>
                    <a:pt x="3668395" y="401700"/>
                  </a:lnTo>
                  <a:lnTo>
                    <a:pt x="3715004" y="433959"/>
                  </a:lnTo>
                  <a:lnTo>
                    <a:pt x="3760724" y="467232"/>
                  </a:lnTo>
                  <a:lnTo>
                    <a:pt x="3805554" y="501650"/>
                  </a:lnTo>
                  <a:lnTo>
                    <a:pt x="3849497" y="537082"/>
                  </a:lnTo>
                  <a:lnTo>
                    <a:pt x="3892677" y="573531"/>
                  </a:lnTo>
                  <a:lnTo>
                    <a:pt x="3934968" y="610997"/>
                  </a:lnTo>
                  <a:lnTo>
                    <a:pt x="3976243" y="649477"/>
                  </a:lnTo>
                  <a:lnTo>
                    <a:pt x="4016629" y="688975"/>
                  </a:lnTo>
                  <a:lnTo>
                    <a:pt x="4056126" y="729361"/>
                  </a:lnTo>
                  <a:lnTo>
                    <a:pt x="4094607" y="770636"/>
                  </a:lnTo>
                  <a:lnTo>
                    <a:pt x="4132072" y="812800"/>
                  </a:lnTo>
                  <a:lnTo>
                    <a:pt x="4168521" y="855979"/>
                  </a:lnTo>
                  <a:lnTo>
                    <a:pt x="4203954" y="899922"/>
                  </a:lnTo>
                  <a:lnTo>
                    <a:pt x="4238371" y="944879"/>
                  </a:lnTo>
                  <a:lnTo>
                    <a:pt x="4271645" y="990473"/>
                  </a:lnTo>
                  <a:lnTo>
                    <a:pt x="4303903" y="1037081"/>
                  </a:lnTo>
                  <a:lnTo>
                    <a:pt x="4335145" y="1084326"/>
                  </a:lnTo>
                  <a:lnTo>
                    <a:pt x="4365117" y="1132459"/>
                  </a:lnTo>
                  <a:lnTo>
                    <a:pt x="4394073" y="1181353"/>
                  </a:lnTo>
                  <a:lnTo>
                    <a:pt x="4421759" y="1231011"/>
                  </a:lnTo>
                  <a:lnTo>
                    <a:pt x="4448429" y="1281302"/>
                  </a:lnTo>
                  <a:lnTo>
                    <a:pt x="4473829" y="1332356"/>
                  </a:lnTo>
                  <a:lnTo>
                    <a:pt x="4497959" y="1384173"/>
                  </a:lnTo>
                  <a:lnTo>
                    <a:pt x="4520946" y="1436624"/>
                  </a:lnTo>
                  <a:lnTo>
                    <a:pt x="4542536" y="1489710"/>
                  </a:lnTo>
                  <a:lnTo>
                    <a:pt x="4562983" y="1543430"/>
                  </a:lnTo>
                  <a:lnTo>
                    <a:pt x="4582160" y="1597787"/>
                  </a:lnTo>
                  <a:lnTo>
                    <a:pt x="4600067" y="1652651"/>
                  </a:lnTo>
                  <a:lnTo>
                    <a:pt x="4616577" y="1708277"/>
                  </a:lnTo>
                  <a:lnTo>
                    <a:pt x="4631690" y="1764284"/>
                  </a:lnTo>
                  <a:lnTo>
                    <a:pt x="4645533" y="1820926"/>
                  </a:lnTo>
                  <a:lnTo>
                    <a:pt x="4657979" y="1878076"/>
                  </a:lnTo>
                  <a:lnTo>
                    <a:pt x="4669028" y="1935734"/>
                  </a:lnTo>
                  <a:lnTo>
                    <a:pt x="4678680" y="1993900"/>
                  </a:lnTo>
                  <a:lnTo>
                    <a:pt x="4686935" y="2052574"/>
                  </a:lnTo>
                  <a:lnTo>
                    <a:pt x="4693666" y="2111629"/>
                  </a:lnTo>
                  <a:lnTo>
                    <a:pt x="4698873" y="2171191"/>
                  </a:lnTo>
                  <a:lnTo>
                    <a:pt x="4702683" y="2231135"/>
                  </a:lnTo>
                  <a:lnTo>
                    <a:pt x="4704969" y="2291460"/>
                  </a:lnTo>
                  <a:lnTo>
                    <a:pt x="4705858" y="2352166"/>
                  </a:lnTo>
                  <a:lnTo>
                    <a:pt x="4704969" y="2412872"/>
                  </a:lnTo>
                  <a:lnTo>
                    <a:pt x="4702683" y="2473197"/>
                  </a:lnTo>
                  <a:lnTo>
                    <a:pt x="4698873" y="2533141"/>
                  </a:lnTo>
                  <a:lnTo>
                    <a:pt x="4693666" y="2592578"/>
                  </a:lnTo>
                  <a:lnTo>
                    <a:pt x="4686935" y="2651760"/>
                  </a:lnTo>
                  <a:lnTo>
                    <a:pt x="4678680" y="2710307"/>
                  </a:lnTo>
                  <a:lnTo>
                    <a:pt x="4669028" y="2768472"/>
                  </a:lnTo>
                  <a:lnTo>
                    <a:pt x="4657979" y="2826131"/>
                  </a:lnTo>
                  <a:lnTo>
                    <a:pt x="4645533" y="2883281"/>
                  </a:lnTo>
                  <a:lnTo>
                    <a:pt x="4631690" y="2939922"/>
                  </a:lnTo>
                  <a:lnTo>
                    <a:pt x="4616577" y="2996057"/>
                  </a:lnTo>
                  <a:lnTo>
                    <a:pt x="4600067" y="3051556"/>
                  </a:lnTo>
                  <a:lnTo>
                    <a:pt x="4582160" y="3106547"/>
                  </a:lnTo>
                  <a:lnTo>
                    <a:pt x="4562983" y="3160903"/>
                  </a:lnTo>
                  <a:lnTo>
                    <a:pt x="4542536" y="3214623"/>
                  </a:lnTo>
                  <a:lnTo>
                    <a:pt x="4520946" y="3267709"/>
                  </a:lnTo>
                  <a:lnTo>
                    <a:pt x="4497959" y="3320160"/>
                  </a:lnTo>
                  <a:lnTo>
                    <a:pt x="4473829" y="3371850"/>
                  </a:lnTo>
                  <a:lnTo>
                    <a:pt x="4448429" y="3422904"/>
                  </a:lnTo>
                  <a:lnTo>
                    <a:pt x="4421759" y="3473323"/>
                  </a:lnTo>
                  <a:lnTo>
                    <a:pt x="4394073" y="3522979"/>
                  </a:lnTo>
                  <a:lnTo>
                    <a:pt x="4365117" y="3571748"/>
                  </a:lnTo>
                  <a:lnTo>
                    <a:pt x="4335145" y="3619880"/>
                  </a:lnTo>
                  <a:lnTo>
                    <a:pt x="4303903" y="3667252"/>
                  </a:lnTo>
                  <a:lnTo>
                    <a:pt x="4271645" y="3713733"/>
                  </a:lnTo>
                  <a:lnTo>
                    <a:pt x="4238371" y="3759454"/>
                  </a:lnTo>
                  <a:lnTo>
                    <a:pt x="4203954" y="3804284"/>
                  </a:lnTo>
                  <a:lnTo>
                    <a:pt x="4168521" y="3848354"/>
                  </a:lnTo>
                  <a:lnTo>
                    <a:pt x="4132072" y="3891406"/>
                  </a:lnTo>
                  <a:lnTo>
                    <a:pt x="4094607" y="3933698"/>
                  </a:lnTo>
                  <a:lnTo>
                    <a:pt x="4056126" y="3974973"/>
                  </a:lnTo>
                  <a:lnTo>
                    <a:pt x="4016629" y="4015358"/>
                  </a:lnTo>
                  <a:lnTo>
                    <a:pt x="3976243" y="4054729"/>
                  </a:lnTo>
                  <a:lnTo>
                    <a:pt x="3934968" y="4093222"/>
                  </a:lnTo>
                  <a:lnTo>
                    <a:pt x="3892677" y="4130687"/>
                  </a:lnTo>
                  <a:lnTo>
                    <a:pt x="3849497" y="4167149"/>
                  </a:lnTo>
                  <a:lnTo>
                    <a:pt x="3805554" y="4202582"/>
                  </a:lnTo>
                  <a:lnTo>
                    <a:pt x="3760724" y="4236974"/>
                  </a:lnTo>
                  <a:lnTo>
                    <a:pt x="3715004" y="4270311"/>
                  </a:lnTo>
                  <a:lnTo>
                    <a:pt x="3668395" y="4302556"/>
                  </a:lnTo>
                  <a:lnTo>
                    <a:pt x="3621024" y="4333709"/>
                  </a:lnTo>
                  <a:lnTo>
                    <a:pt x="3572891" y="4363745"/>
                  </a:lnTo>
                  <a:lnTo>
                    <a:pt x="3524123" y="4392637"/>
                  </a:lnTo>
                  <a:lnTo>
                    <a:pt x="3474466" y="4420374"/>
                  </a:lnTo>
                  <a:lnTo>
                    <a:pt x="3424047" y="4446943"/>
                  </a:lnTo>
                  <a:lnTo>
                    <a:pt x="3372993" y="4472317"/>
                  </a:lnTo>
                  <a:lnTo>
                    <a:pt x="3321177" y="4496485"/>
                  </a:lnTo>
                  <a:lnTo>
                    <a:pt x="3268726" y="4519422"/>
                  </a:lnTo>
                  <a:lnTo>
                    <a:pt x="3215640" y="4541113"/>
                  </a:lnTo>
                  <a:lnTo>
                    <a:pt x="3161919" y="4561547"/>
                  </a:lnTo>
                  <a:lnTo>
                    <a:pt x="3107563" y="4580686"/>
                  </a:lnTo>
                  <a:lnTo>
                    <a:pt x="3052572" y="4598517"/>
                  </a:lnTo>
                  <a:lnTo>
                    <a:pt x="2997073" y="4615040"/>
                  </a:lnTo>
                  <a:lnTo>
                    <a:pt x="2940939" y="4630216"/>
                  </a:lnTo>
                  <a:lnTo>
                    <a:pt x="2884297" y="4644034"/>
                  </a:lnTo>
                  <a:lnTo>
                    <a:pt x="2827020" y="4656480"/>
                  </a:lnTo>
                  <a:lnTo>
                    <a:pt x="2769362" y="4667529"/>
                  </a:lnTo>
                  <a:lnTo>
                    <a:pt x="2711196" y="4677168"/>
                  </a:lnTo>
                  <a:lnTo>
                    <a:pt x="2652522" y="4685372"/>
                  </a:lnTo>
                  <a:lnTo>
                    <a:pt x="2593467" y="4692129"/>
                  </a:lnTo>
                  <a:lnTo>
                    <a:pt x="2533904" y="4697412"/>
                  </a:lnTo>
                  <a:lnTo>
                    <a:pt x="2473960" y="4701209"/>
                  </a:lnTo>
                  <a:lnTo>
                    <a:pt x="2413635" y="4703508"/>
                  </a:lnTo>
                  <a:lnTo>
                    <a:pt x="2352929" y="4704270"/>
                  </a:lnTo>
                  <a:lnTo>
                    <a:pt x="2292223" y="4703508"/>
                  </a:lnTo>
                  <a:lnTo>
                    <a:pt x="2231771" y="4701209"/>
                  </a:lnTo>
                  <a:lnTo>
                    <a:pt x="2171827" y="4697412"/>
                  </a:lnTo>
                  <a:lnTo>
                    <a:pt x="2112391" y="4692129"/>
                  </a:lnTo>
                  <a:lnTo>
                    <a:pt x="2053209" y="4685372"/>
                  </a:lnTo>
                  <a:lnTo>
                    <a:pt x="1994535" y="4677168"/>
                  </a:lnTo>
                  <a:lnTo>
                    <a:pt x="1936369" y="4667529"/>
                  </a:lnTo>
                  <a:lnTo>
                    <a:pt x="1878711" y="4656480"/>
                  </a:lnTo>
                  <a:lnTo>
                    <a:pt x="1821561" y="4644034"/>
                  </a:lnTo>
                  <a:lnTo>
                    <a:pt x="1764919" y="4630216"/>
                  </a:lnTo>
                  <a:lnTo>
                    <a:pt x="1708785" y="4615040"/>
                  </a:lnTo>
                  <a:lnTo>
                    <a:pt x="1653286" y="4598517"/>
                  </a:lnTo>
                  <a:lnTo>
                    <a:pt x="1598295" y="4580686"/>
                  </a:lnTo>
                  <a:lnTo>
                    <a:pt x="1543939" y="4561547"/>
                  </a:lnTo>
                  <a:lnTo>
                    <a:pt x="1490218" y="4541113"/>
                  </a:lnTo>
                  <a:lnTo>
                    <a:pt x="1437005" y="4519422"/>
                  </a:lnTo>
                  <a:lnTo>
                    <a:pt x="1384554" y="4496485"/>
                  </a:lnTo>
                  <a:lnTo>
                    <a:pt x="1332865" y="4472317"/>
                  </a:lnTo>
                  <a:lnTo>
                    <a:pt x="1281684" y="4446943"/>
                  </a:lnTo>
                  <a:lnTo>
                    <a:pt x="1231392" y="4420374"/>
                  </a:lnTo>
                  <a:lnTo>
                    <a:pt x="1181735" y="4392637"/>
                  </a:lnTo>
                  <a:lnTo>
                    <a:pt x="1132840" y="4363745"/>
                  </a:lnTo>
                  <a:lnTo>
                    <a:pt x="1084707" y="4333709"/>
                  </a:lnTo>
                  <a:lnTo>
                    <a:pt x="1037336" y="4302556"/>
                  </a:lnTo>
                  <a:lnTo>
                    <a:pt x="990854" y="4270311"/>
                  </a:lnTo>
                  <a:lnTo>
                    <a:pt x="945134" y="4236974"/>
                  </a:lnTo>
                  <a:lnTo>
                    <a:pt x="900303" y="4202582"/>
                  </a:lnTo>
                  <a:lnTo>
                    <a:pt x="856234" y="4167149"/>
                  </a:lnTo>
                  <a:lnTo>
                    <a:pt x="813054" y="4130687"/>
                  </a:lnTo>
                  <a:lnTo>
                    <a:pt x="770890" y="4093222"/>
                  </a:lnTo>
                  <a:lnTo>
                    <a:pt x="729488" y="4054729"/>
                  </a:lnTo>
                  <a:lnTo>
                    <a:pt x="689102" y="4015358"/>
                  </a:lnTo>
                  <a:lnTo>
                    <a:pt x="649732" y="3974973"/>
                  </a:lnTo>
                  <a:lnTo>
                    <a:pt x="611251" y="3933698"/>
                  </a:lnTo>
                  <a:lnTo>
                    <a:pt x="573786" y="3891406"/>
                  </a:lnTo>
                  <a:lnTo>
                    <a:pt x="537337" y="3848354"/>
                  </a:lnTo>
                  <a:lnTo>
                    <a:pt x="501904" y="3804284"/>
                  </a:lnTo>
                  <a:lnTo>
                    <a:pt x="467487" y="3759454"/>
                  </a:lnTo>
                  <a:lnTo>
                    <a:pt x="434086" y="3713733"/>
                  </a:lnTo>
                  <a:lnTo>
                    <a:pt x="401828" y="3667252"/>
                  </a:lnTo>
                  <a:lnTo>
                    <a:pt x="370713" y="3619880"/>
                  </a:lnTo>
                  <a:lnTo>
                    <a:pt x="340614" y="3571748"/>
                  </a:lnTo>
                  <a:lnTo>
                    <a:pt x="311785" y="3522979"/>
                  </a:lnTo>
                  <a:lnTo>
                    <a:pt x="283972" y="3473323"/>
                  </a:lnTo>
                  <a:lnTo>
                    <a:pt x="257429" y="3422904"/>
                  </a:lnTo>
                  <a:lnTo>
                    <a:pt x="232029" y="3371850"/>
                  </a:lnTo>
                  <a:lnTo>
                    <a:pt x="207899" y="3320160"/>
                  </a:lnTo>
                  <a:lnTo>
                    <a:pt x="184912" y="3267709"/>
                  </a:lnTo>
                  <a:lnTo>
                    <a:pt x="163195" y="3214623"/>
                  </a:lnTo>
                  <a:lnTo>
                    <a:pt x="142748" y="3160903"/>
                  </a:lnTo>
                  <a:lnTo>
                    <a:pt x="123571" y="3106547"/>
                  </a:lnTo>
                  <a:lnTo>
                    <a:pt x="105791" y="3051556"/>
                  </a:lnTo>
                  <a:lnTo>
                    <a:pt x="89281" y="2996057"/>
                  </a:lnTo>
                  <a:lnTo>
                    <a:pt x="74041" y="2939922"/>
                  </a:lnTo>
                  <a:lnTo>
                    <a:pt x="60198" y="2883281"/>
                  </a:lnTo>
                  <a:lnTo>
                    <a:pt x="47752" y="2826131"/>
                  </a:lnTo>
                  <a:lnTo>
                    <a:pt x="36703" y="2768472"/>
                  </a:lnTo>
                  <a:lnTo>
                    <a:pt x="27051" y="2710307"/>
                  </a:lnTo>
                  <a:lnTo>
                    <a:pt x="18923" y="2651760"/>
                  </a:lnTo>
                  <a:lnTo>
                    <a:pt x="12192" y="2592578"/>
                  </a:lnTo>
                  <a:lnTo>
                    <a:pt x="6858" y="2533141"/>
                  </a:lnTo>
                  <a:lnTo>
                    <a:pt x="3048" y="2473197"/>
                  </a:lnTo>
                  <a:lnTo>
                    <a:pt x="762" y="2412872"/>
                  </a:lnTo>
                  <a:lnTo>
                    <a:pt x="0" y="2352166"/>
                  </a:lnTo>
                  <a:close/>
                </a:path>
              </a:pathLst>
            </a:custGeom>
            <a:ln w="9524">
              <a:solidFill>
                <a:srgbClr val="001A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3587" y="2871216"/>
              <a:ext cx="3541775" cy="216408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5363" y="1917192"/>
              <a:ext cx="3942588" cy="393649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081272" y="1943100"/>
              <a:ext cx="3840479" cy="3834765"/>
            </a:xfrm>
            <a:custGeom>
              <a:avLst/>
              <a:gdLst/>
              <a:ahLst/>
              <a:cxnLst/>
              <a:rect l="l" t="t" r="r" b="b"/>
              <a:pathLst>
                <a:path w="3840479" h="3834765">
                  <a:moveTo>
                    <a:pt x="1920239" y="0"/>
                  </a:moveTo>
                  <a:lnTo>
                    <a:pt x="1872172" y="588"/>
                  </a:lnTo>
                  <a:lnTo>
                    <a:pt x="1824395" y="2346"/>
                  </a:lnTo>
                  <a:lnTo>
                    <a:pt x="1776923" y="5258"/>
                  </a:lnTo>
                  <a:lnTo>
                    <a:pt x="1729768" y="9312"/>
                  </a:lnTo>
                  <a:lnTo>
                    <a:pt x="1682945" y="14493"/>
                  </a:lnTo>
                  <a:lnTo>
                    <a:pt x="1636467" y="20788"/>
                  </a:lnTo>
                  <a:lnTo>
                    <a:pt x="1590349" y="28182"/>
                  </a:lnTo>
                  <a:lnTo>
                    <a:pt x="1544604" y="36663"/>
                  </a:lnTo>
                  <a:lnTo>
                    <a:pt x="1499245" y="46217"/>
                  </a:lnTo>
                  <a:lnTo>
                    <a:pt x="1454287" y="56829"/>
                  </a:lnTo>
                  <a:lnTo>
                    <a:pt x="1409744" y="68486"/>
                  </a:lnTo>
                  <a:lnTo>
                    <a:pt x="1365628" y="81175"/>
                  </a:lnTo>
                  <a:lnTo>
                    <a:pt x="1321954" y="94881"/>
                  </a:lnTo>
                  <a:lnTo>
                    <a:pt x="1278735" y="109591"/>
                  </a:lnTo>
                  <a:lnTo>
                    <a:pt x="1235985" y="125291"/>
                  </a:lnTo>
                  <a:lnTo>
                    <a:pt x="1193719" y="141967"/>
                  </a:lnTo>
                  <a:lnTo>
                    <a:pt x="1151949" y="159606"/>
                  </a:lnTo>
                  <a:lnTo>
                    <a:pt x="1110690" y="178194"/>
                  </a:lnTo>
                  <a:lnTo>
                    <a:pt x="1069955" y="197717"/>
                  </a:lnTo>
                  <a:lnTo>
                    <a:pt x="1029757" y="218162"/>
                  </a:lnTo>
                  <a:lnTo>
                    <a:pt x="990112" y="239514"/>
                  </a:lnTo>
                  <a:lnTo>
                    <a:pt x="951032" y="261761"/>
                  </a:lnTo>
                  <a:lnTo>
                    <a:pt x="912531" y="284887"/>
                  </a:lnTo>
                  <a:lnTo>
                    <a:pt x="874623" y="308880"/>
                  </a:lnTo>
                  <a:lnTo>
                    <a:pt x="837322" y="333726"/>
                  </a:lnTo>
                  <a:lnTo>
                    <a:pt x="800641" y="359411"/>
                  </a:lnTo>
                  <a:lnTo>
                    <a:pt x="764595" y="385921"/>
                  </a:lnTo>
                  <a:lnTo>
                    <a:pt x="729196" y="413243"/>
                  </a:lnTo>
                  <a:lnTo>
                    <a:pt x="694459" y="441363"/>
                  </a:lnTo>
                  <a:lnTo>
                    <a:pt x="660398" y="470267"/>
                  </a:lnTo>
                  <a:lnTo>
                    <a:pt x="627025" y="499941"/>
                  </a:lnTo>
                  <a:lnTo>
                    <a:pt x="594356" y="530372"/>
                  </a:lnTo>
                  <a:lnTo>
                    <a:pt x="562403" y="561546"/>
                  </a:lnTo>
                  <a:lnTo>
                    <a:pt x="531181" y="593449"/>
                  </a:lnTo>
                  <a:lnTo>
                    <a:pt x="500703" y="626067"/>
                  </a:lnTo>
                  <a:lnTo>
                    <a:pt x="470982" y="659388"/>
                  </a:lnTo>
                  <a:lnTo>
                    <a:pt x="442034" y="693396"/>
                  </a:lnTo>
                  <a:lnTo>
                    <a:pt x="413871" y="728078"/>
                  </a:lnTo>
                  <a:lnTo>
                    <a:pt x="386507" y="763422"/>
                  </a:lnTo>
                  <a:lnTo>
                    <a:pt x="359956" y="799411"/>
                  </a:lnTo>
                  <a:lnTo>
                    <a:pt x="334231" y="836034"/>
                  </a:lnTo>
                  <a:lnTo>
                    <a:pt x="309347" y="873277"/>
                  </a:lnTo>
                  <a:lnTo>
                    <a:pt x="285318" y="911125"/>
                  </a:lnTo>
                  <a:lnTo>
                    <a:pt x="262156" y="949564"/>
                  </a:lnTo>
                  <a:lnTo>
                    <a:pt x="239875" y="988582"/>
                  </a:lnTo>
                  <a:lnTo>
                    <a:pt x="218491" y="1028165"/>
                  </a:lnTo>
                  <a:lnTo>
                    <a:pt x="198015" y="1068298"/>
                  </a:lnTo>
                  <a:lnTo>
                    <a:pt x="178462" y="1108968"/>
                  </a:lnTo>
                  <a:lnTo>
                    <a:pt x="159846" y="1150161"/>
                  </a:lnTo>
                  <a:lnTo>
                    <a:pt x="142180" y="1191864"/>
                  </a:lnTo>
                  <a:lnTo>
                    <a:pt x="125478" y="1234062"/>
                  </a:lnTo>
                  <a:lnTo>
                    <a:pt x="109755" y="1276743"/>
                  </a:lnTo>
                  <a:lnTo>
                    <a:pt x="95023" y="1319891"/>
                  </a:lnTo>
                  <a:lnTo>
                    <a:pt x="81296" y="1363495"/>
                  </a:lnTo>
                  <a:lnTo>
                    <a:pt x="68588" y="1407539"/>
                  </a:lnTo>
                  <a:lnTo>
                    <a:pt x="56914" y="1452010"/>
                  </a:lnTo>
                  <a:lnTo>
                    <a:pt x="46286" y="1496895"/>
                  </a:lnTo>
                  <a:lnTo>
                    <a:pt x="36718" y="1542179"/>
                  </a:lnTo>
                  <a:lnTo>
                    <a:pt x="28224" y="1587849"/>
                  </a:lnTo>
                  <a:lnTo>
                    <a:pt x="20819" y="1633891"/>
                  </a:lnTo>
                  <a:lnTo>
                    <a:pt x="14514" y="1680292"/>
                  </a:lnTo>
                  <a:lnTo>
                    <a:pt x="9326" y="1727037"/>
                  </a:lnTo>
                  <a:lnTo>
                    <a:pt x="5266" y="1774114"/>
                  </a:lnTo>
                  <a:lnTo>
                    <a:pt x="2349" y="1821507"/>
                  </a:lnTo>
                  <a:lnTo>
                    <a:pt x="589" y="1869205"/>
                  </a:lnTo>
                  <a:lnTo>
                    <a:pt x="0" y="1917192"/>
                  </a:lnTo>
                  <a:lnTo>
                    <a:pt x="589" y="1965178"/>
                  </a:lnTo>
                  <a:lnTo>
                    <a:pt x="2349" y="2012876"/>
                  </a:lnTo>
                  <a:lnTo>
                    <a:pt x="5266" y="2060269"/>
                  </a:lnTo>
                  <a:lnTo>
                    <a:pt x="9326" y="2107346"/>
                  </a:lnTo>
                  <a:lnTo>
                    <a:pt x="14514" y="2154091"/>
                  </a:lnTo>
                  <a:lnTo>
                    <a:pt x="20819" y="2200492"/>
                  </a:lnTo>
                  <a:lnTo>
                    <a:pt x="28224" y="2246534"/>
                  </a:lnTo>
                  <a:lnTo>
                    <a:pt x="36718" y="2292204"/>
                  </a:lnTo>
                  <a:lnTo>
                    <a:pt x="46286" y="2337488"/>
                  </a:lnTo>
                  <a:lnTo>
                    <a:pt x="56914" y="2382373"/>
                  </a:lnTo>
                  <a:lnTo>
                    <a:pt x="68588" y="2426844"/>
                  </a:lnTo>
                  <a:lnTo>
                    <a:pt x="81296" y="2470888"/>
                  </a:lnTo>
                  <a:lnTo>
                    <a:pt x="95023" y="2514492"/>
                  </a:lnTo>
                  <a:lnTo>
                    <a:pt x="109755" y="2557640"/>
                  </a:lnTo>
                  <a:lnTo>
                    <a:pt x="125478" y="2600321"/>
                  </a:lnTo>
                  <a:lnTo>
                    <a:pt x="142180" y="2642519"/>
                  </a:lnTo>
                  <a:lnTo>
                    <a:pt x="159846" y="2684222"/>
                  </a:lnTo>
                  <a:lnTo>
                    <a:pt x="178462" y="2725415"/>
                  </a:lnTo>
                  <a:lnTo>
                    <a:pt x="198015" y="2766085"/>
                  </a:lnTo>
                  <a:lnTo>
                    <a:pt x="218491" y="2806218"/>
                  </a:lnTo>
                  <a:lnTo>
                    <a:pt x="239875" y="2845801"/>
                  </a:lnTo>
                  <a:lnTo>
                    <a:pt x="262156" y="2884819"/>
                  </a:lnTo>
                  <a:lnTo>
                    <a:pt x="285318" y="2923258"/>
                  </a:lnTo>
                  <a:lnTo>
                    <a:pt x="309347" y="2961106"/>
                  </a:lnTo>
                  <a:lnTo>
                    <a:pt x="334231" y="2998349"/>
                  </a:lnTo>
                  <a:lnTo>
                    <a:pt x="359956" y="3034972"/>
                  </a:lnTo>
                  <a:lnTo>
                    <a:pt x="386507" y="3070961"/>
                  </a:lnTo>
                  <a:lnTo>
                    <a:pt x="413871" y="3106305"/>
                  </a:lnTo>
                  <a:lnTo>
                    <a:pt x="442034" y="3140987"/>
                  </a:lnTo>
                  <a:lnTo>
                    <a:pt x="470982" y="3174995"/>
                  </a:lnTo>
                  <a:lnTo>
                    <a:pt x="500703" y="3208316"/>
                  </a:lnTo>
                  <a:lnTo>
                    <a:pt x="531181" y="3240934"/>
                  </a:lnTo>
                  <a:lnTo>
                    <a:pt x="562403" y="3272837"/>
                  </a:lnTo>
                  <a:lnTo>
                    <a:pt x="594356" y="3304011"/>
                  </a:lnTo>
                  <a:lnTo>
                    <a:pt x="627025" y="3334442"/>
                  </a:lnTo>
                  <a:lnTo>
                    <a:pt x="660398" y="3364116"/>
                  </a:lnTo>
                  <a:lnTo>
                    <a:pt x="694459" y="3393020"/>
                  </a:lnTo>
                  <a:lnTo>
                    <a:pt x="729196" y="3421140"/>
                  </a:lnTo>
                  <a:lnTo>
                    <a:pt x="764595" y="3448462"/>
                  </a:lnTo>
                  <a:lnTo>
                    <a:pt x="800641" y="3474972"/>
                  </a:lnTo>
                  <a:lnTo>
                    <a:pt x="837322" y="3500657"/>
                  </a:lnTo>
                  <a:lnTo>
                    <a:pt x="874623" y="3525503"/>
                  </a:lnTo>
                  <a:lnTo>
                    <a:pt x="912531" y="3549496"/>
                  </a:lnTo>
                  <a:lnTo>
                    <a:pt x="951032" y="3572622"/>
                  </a:lnTo>
                  <a:lnTo>
                    <a:pt x="990112" y="3594869"/>
                  </a:lnTo>
                  <a:lnTo>
                    <a:pt x="1029757" y="3616221"/>
                  </a:lnTo>
                  <a:lnTo>
                    <a:pt x="1069955" y="3636666"/>
                  </a:lnTo>
                  <a:lnTo>
                    <a:pt x="1110690" y="3656189"/>
                  </a:lnTo>
                  <a:lnTo>
                    <a:pt x="1151949" y="3674777"/>
                  </a:lnTo>
                  <a:lnTo>
                    <a:pt x="1193719" y="3692416"/>
                  </a:lnTo>
                  <a:lnTo>
                    <a:pt x="1235985" y="3709092"/>
                  </a:lnTo>
                  <a:lnTo>
                    <a:pt x="1278735" y="3724792"/>
                  </a:lnTo>
                  <a:lnTo>
                    <a:pt x="1321954" y="3739502"/>
                  </a:lnTo>
                  <a:lnTo>
                    <a:pt x="1365628" y="3753208"/>
                  </a:lnTo>
                  <a:lnTo>
                    <a:pt x="1409744" y="3765897"/>
                  </a:lnTo>
                  <a:lnTo>
                    <a:pt x="1454287" y="3777554"/>
                  </a:lnTo>
                  <a:lnTo>
                    <a:pt x="1499245" y="3788166"/>
                  </a:lnTo>
                  <a:lnTo>
                    <a:pt x="1544604" y="3797720"/>
                  </a:lnTo>
                  <a:lnTo>
                    <a:pt x="1590349" y="3806201"/>
                  </a:lnTo>
                  <a:lnTo>
                    <a:pt x="1636467" y="3813595"/>
                  </a:lnTo>
                  <a:lnTo>
                    <a:pt x="1682945" y="3819890"/>
                  </a:lnTo>
                  <a:lnTo>
                    <a:pt x="1729768" y="3825071"/>
                  </a:lnTo>
                  <a:lnTo>
                    <a:pt x="1776923" y="3829125"/>
                  </a:lnTo>
                  <a:lnTo>
                    <a:pt x="1824395" y="3832037"/>
                  </a:lnTo>
                  <a:lnTo>
                    <a:pt x="1872172" y="3833795"/>
                  </a:lnTo>
                  <a:lnTo>
                    <a:pt x="1920239" y="3834384"/>
                  </a:lnTo>
                  <a:lnTo>
                    <a:pt x="1968307" y="3833795"/>
                  </a:lnTo>
                  <a:lnTo>
                    <a:pt x="2016084" y="3832037"/>
                  </a:lnTo>
                  <a:lnTo>
                    <a:pt x="2063556" y="3829125"/>
                  </a:lnTo>
                  <a:lnTo>
                    <a:pt x="2110711" y="3825071"/>
                  </a:lnTo>
                  <a:lnTo>
                    <a:pt x="2157534" y="3819890"/>
                  </a:lnTo>
                  <a:lnTo>
                    <a:pt x="2204012" y="3813595"/>
                  </a:lnTo>
                  <a:lnTo>
                    <a:pt x="2250130" y="3806201"/>
                  </a:lnTo>
                  <a:lnTo>
                    <a:pt x="2295875" y="3797720"/>
                  </a:lnTo>
                  <a:lnTo>
                    <a:pt x="2341234" y="3788166"/>
                  </a:lnTo>
                  <a:lnTo>
                    <a:pt x="2386192" y="3777554"/>
                  </a:lnTo>
                  <a:lnTo>
                    <a:pt x="2430735" y="3765897"/>
                  </a:lnTo>
                  <a:lnTo>
                    <a:pt x="2474851" y="3753208"/>
                  </a:lnTo>
                  <a:lnTo>
                    <a:pt x="2518525" y="3739502"/>
                  </a:lnTo>
                  <a:lnTo>
                    <a:pt x="2561744" y="3724792"/>
                  </a:lnTo>
                  <a:lnTo>
                    <a:pt x="2604494" y="3709092"/>
                  </a:lnTo>
                  <a:lnTo>
                    <a:pt x="2646760" y="3692416"/>
                  </a:lnTo>
                  <a:lnTo>
                    <a:pt x="2688530" y="3674777"/>
                  </a:lnTo>
                  <a:lnTo>
                    <a:pt x="2729789" y="3656189"/>
                  </a:lnTo>
                  <a:lnTo>
                    <a:pt x="2770524" y="3636666"/>
                  </a:lnTo>
                  <a:lnTo>
                    <a:pt x="2810722" y="3616221"/>
                  </a:lnTo>
                  <a:lnTo>
                    <a:pt x="2850367" y="3594869"/>
                  </a:lnTo>
                  <a:lnTo>
                    <a:pt x="2889447" y="3572622"/>
                  </a:lnTo>
                  <a:lnTo>
                    <a:pt x="2927948" y="3549496"/>
                  </a:lnTo>
                  <a:lnTo>
                    <a:pt x="2965856" y="3525503"/>
                  </a:lnTo>
                  <a:lnTo>
                    <a:pt x="3003157" y="3500657"/>
                  </a:lnTo>
                  <a:lnTo>
                    <a:pt x="3039838" y="3474972"/>
                  </a:lnTo>
                  <a:lnTo>
                    <a:pt x="3075884" y="3448462"/>
                  </a:lnTo>
                  <a:lnTo>
                    <a:pt x="3111283" y="3421140"/>
                  </a:lnTo>
                  <a:lnTo>
                    <a:pt x="3146020" y="3393020"/>
                  </a:lnTo>
                  <a:lnTo>
                    <a:pt x="3180081" y="3364116"/>
                  </a:lnTo>
                  <a:lnTo>
                    <a:pt x="3213454" y="3334442"/>
                  </a:lnTo>
                  <a:lnTo>
                    <a:pt x="3246123" y="3304011"/>
                  </a:lnTo>
                  <a:lnTo>
                    <a:pt x="3278076" y="3272837"/>
                  </a:lnTo>
                  <a:lnTo>
                    <a:pt x="3309298" y="3240934"/>
                  </a:lnTo>
                  <a:lnTo>
                    <a:pt x="3339776" y="3208316"/>
                  </a:lnTo>
                  <a:lnTo>
                    <a:pt x="3369497" y="3174995"/>
                  </a:lnTo>
                  <a:lnTo>
                    <a:pt x="3398445" y="3140987"/>
                  </a:lnTo>
                  <a:lnTo>
                    <a:pt x="3426608" y="3106305"/>
                  </a:lnTo>
                  <a:lnTo>
                    <a:pt x="3453972" y="3070961"/>
                  </a:lnTo>
                  <a:lnTo>
                    <a:pt x="3480523" y="3034972"/>
                  </a:lnTo>
                  <a:lnTo>
                    <a:pt x="3506248" y="2998349"/>
                  </a:lnTo>
                  <a:lnTo>
                    <a:pt x="3531132" y="2961106"/>
                  </a:lnTo>
                  <a:lnTo>
                    <a:pt x="3555161" y="2923258"/>
                  </a:lnTo>
                  <a:lnTo>
                    <a:pt x="3578323" y="2884819"/>
                  </a:lnTo>
                  <a:lnTo>
                    <a:pt x="3600604" y="2845801"/>
                  </a:lnTo>
                  <a:lnTo>
                    <a:pt x="3621988" y="2806218"/>
                  </a:lnTo>
                  <a:lnTo>
                    <a:pt x="3642464" y="2766085"/>
                  </a:lnTo>
                  <a:lnTo>
                    <a:pt x="3662017" y="2725415"/>
                  </a:lnTo>
                  <a:lnTo>
                    <a:pt x="3680633" y="2684222"/>
                  </a:lnTo>
                  <a:lnTo>
                    <a:pt x="3698299" y="2642519"/>
                  </a:lnTo>
                  <a:lnTo>
                    <a:pt x="3715001" y="2600321"/>
                  </a:lnTo>
                  <a:lnTo>
                    <a:pt x="3730724" y="2557640"/>
                  </a:lnTo>
                  <a:lnTo>
                    <a:pt x="3745456" y="2514492"/>
                  </a:lnTo>
                  <a:lnTo>
                    <a:pt x="3759183" y="2470888"/>
                  </a:lnTo>
                  <a:lnTo>
                    <a:pt x="3771891" y="2426844"/>
                  </a:lnTo>
                  <a:lnTo>
                    <a:pt x="3783565" y="2382373"/>
                  </a:lnTo>
                  <a:lnTo>
                    <a:pt x="3794193" y="2337488"/>
                  </a:lnTo>
                  <a:lnTo>
                    <a:pt x="3803761" y="2292204"/>
                  </a:lnTo>
                  <a:lnTo>
                    <a:pt x="3812255" y="2246534"/>
                  </a:lnTo>
                  <a:lnTo>
                    <a:pt x="3819660" y="2200492"/>
                  </a:lnTo>
                  <a:lnTo>
                    <a:pt x="3825965" y="2154091"/>
                  </a:lnTo>
                  <a:lnTo>
                    <a:pt x="3831153" y="2107346"/>
                  </a:lnTo>
                  <a:lnTo>
                    <a:pt x="3835213" y="2060269"/>
                  </a:lnTo>
                  <a:lnTo>
                    <a:pt x="3838130" y="2012876"/>
                  </a:lnTo>
                  <a:lnTo>
                    <a:pt x="3839890" y="1965178"/>
                  </a:lnTo>
                  <a:lnTo>
                    <a:pt x="3840479" y="1917192"/>
                  </a:lnTo>
                  <a:lnTo>
                    <a:pt x="3839890" y="1869205"/>
                  </a:lnTo>
                  <a:lnTo>
                    <a:pt x="3838130" y="1821507"/>
                  </a:lnTo>
                  <a:lnTo>
                    <a:pt x="3835213" y="1774114"/>
                  </a:lnTo>
                  <a:lnTo>
                    <a:pt x="3831153" y="1727037"/>
                  </a:lnTo>
                  <a:lnTo>
                    <a:pt x="3825965" y="1680292"/>
                  </a:lnTo>
                  <a:lnTo>
                    <a:pt x="3819660" y="1633891"/>
                  </a:lnTo>
                  <a:lnTo>
                    <a:pt x="3812255" y="1587849"/>
                  </a:lnTo>
                  <a:lnTo>
                    <a:pt x="3803761" y="1542179"/>
                  </a:lnTo>
                  <a:lnTo>
                    <a:pt x="3794193" y="1496895"/>
                  </a:lnTo>
                  <a:lnTo>
                    <a:pt x="3783565" y="1452010"/>
                  </a:lnTo>
                  <a:lnTo>
                    <a:pt x="3771891" y="1407539"/>
                  </a:lnTo>
                  <a:lnTo>
                    <a:pt x="3759183" y="1363495"/>
                  </a:lnTo>
                  <a:lnTo>
                    <a:pt x="3745456" y="1319891"/>
                  </a:lnTo>
                  <a:lnTo>
                    <a:pt x="3730724" y="1276743"/>
                  </a:lnTo>
                  <a:lnTo>
                    <a:pt x="3715001" y="1234062"/>
                  </a:lnTo>
                  <a:lnTo>
                    <a:pt x="3698299" y="1191864"/>
                  </a:lnTo>
                  <a:lnTo>
                    <a:pt x="3680633" y="1150161"/>
                  </a:lnTo>
                  <a:lnTo>
                    <a:pt x="3662017" y="1108968"/>
                  </a:lnTo>
                  <a:lnTo>
                    <a:pt x="3642464" y="1068298"/>
                  </a:lnTo>
                  <a:lnTo>
                    <a:pt x="3621988" y="1028165"/>
                  </a:lnTo>
                  <a:lnTo>
                    <a:pt x="3600604" y="988582"/>
                  </a:lnTo>
                  <a:lnTo>
                    <a:pt x="3578323" y="949564"/>
                  </a:lnTo>
                  <a:lnTo>
                    <a:pt x="3555161" y="911125"/>
                  </a:lnTo>
                  <a:lnTo>
                    <a:pt x="3531132" y="873277"/>
                  </a:lnTo>
                  <a:lnTo>
                    <a:pt x="3506248" y="836034"/>
                  </a:lnTo>
                  <a:lnTo>
                    <a:pt x="3480523" y="799411"/>
                  </a:lnTo>
                  <a:lnTo>
                    <a:pt x="3453972" y="763422"/>
                  </a:lnTo>
                  <a:lnTo>
                    <a:pt x="3426608" y="728078"/>
                  </a:lnTo>
                  <a:lnTo>
                    <a:pt x="3398445" y="693396"/>
                  </a:lnTo>
                  <a:lnTo>
                    <a:pt x="3369497" y="659388"/>
                  </a:lnTo>
                  <a:lnTo>
                    <a:pt x="3339776" y="626067"/>
                  </a:lnTo>
                  <a:lnTo>
                    <a:pt x="3309298" y="593449"/>
                  </a:lnTo>
                  <a:lnTo>
                    <a:pt x="3278076" y="561546"/>
                  </a:lnTo>
                  <a:lnTo>
                    <a:pt x="3246123" y="530372"/>
                  </a:lnTo>
                  <a:lnTo>
                    <a:pt x="3213454" y="499941"/>
                  </a:lnTo>
                  <a:lnTo>
                    <a:pt x="3180081" y="470267"/>
                  </a:lnTo>
                  <a:lnTo>
                    <a:pt x="3146020" y="441363"/>
                  </a:lnTo>
                  <a:lnTo>
                    <a:pt x="3111283" y="413243"/>
                  </a:lnTo>
                  <a:lnTo>
                    <a:pt x="3075884" y="385921"/>
                  </a:lnTo>
                  <a:lnTo>
                    <a:pt x="3039838" y="359411"/>
                  </a:lnTo>
                  <a:lnTo>
                    <a:pt x="3003157" y="333726"/>
                  </a:lnTo>
                  <a:lnTo>
                    <a:pt x="2965856" y="308880"/>
                  </a:lnTo>
                  <a:lnTo>
                    <a:pt x="2927948" y="284887"/>
                  </a:lnTo>
                  <a:lnTo>
                    <a:pt x="2889447" y="261761"/>
                  </a:lnTo>
                  <a:lnTo>
                    <a:pt x="2850367" y="239514"/>
                  </a:lnTo>
                  <a:lnTo>
                    <a:pt x="2810722" y="218162"/>
                  </a:lnTo>
                  <a:lnTo>
                    <a:pt x="2770524" y="197717"/>
                  </a:lnTo>
                  <a:lnTo>
                    <a:pt x="2729789" y="178194"/>
                  </a:lnTo>
                  <a:lnTo>
                    <a:pt x="2688530" y="159606"/>
                  </a:lnTo>
                  <a:lnTo>
                    <a:pt x="2646760" y="141967"/>
                  </a:lnTo>
                  <a:lnTo>
                    <a:pt x="2604494" y="125291"/>
                  </a:lnTo>
                  <a:lnTo>
                    <a:pt x="2561744" y="109591"/>
                  </a:lnTo>
                  <a:lnTo>
                    <a:pt x="2518525" y="94881"/>
                  </a:lnTo>
                  <a:lnTo>
                    <a:pt x="2474851" y="81175"/>
                  </a:lnTo>
                  <a:lnTo>
                    <a:pt x="2430735" y="68486"/>
                  </a:lnTo>
                  <a:lnTo>
                    <a:pt x="2386192" y="56829"/>
                  </a:lnTo>
                  <a:lnTo>
                    <a:pt x="2341234" y="46217"/>
                  </a:lnTo>
                  <a:lnTo>
                    <a:pt x="2295875" y="36663"/>
                  </a:lnTo>
                  <a:lnTo>
                    <a:pt x="2250130" y="28182"/>
                  </a:lnTo>
                  <a:lnTo>
                    <a:pt x="2204012" y="20788"/>
                  </a:lnTo>
                  <a:lnTo>
                    <a:pt x="2157534" y="14493"/>
                  </a:lnTo>
                  <a:lnTo>
                    <a:pt x="2110711" y="9312"/>
                  </a:lnTo>
                  <a:lnTo>
                    <a:pt x="2063556" y="5258"/>
                  </a:lnTo>
                  <a:lnTo>
                    <a:pt x="2016084" y="2346"/>
                  </a:lnTo>
                  <a:lnTo>
                    <a:pt x="1968307" y="588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3C4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293869" y="2149602"/>
              <a:ext cx="3418204" cy="3418204"/>
            </a:xfrm>
            <a:custGeom>
              <a:avLst/>
              <a:gdLst/>
              <a:ahLst/>
              <a:cxnLst/>
              <a:rect l="l" t="t" r="r" b="b"/>
              <a:pathLst>
                <a:path w="3418204" h="3418204">
                  <a:moveTo>
                    <a:pt x="0" y="1709039"/>
                  </a:moveTo>
                  <a:lnTo>
                    <a:pt x="507" y="1664970"/>
                  </a:lnTo>
                  <a:lnTo>
                    <a:pt x="2285" y="1621155"/>
                  </a:lnTo>
                  <a:lnTo>
                    <a:pt x="4952" y="1577594"/>
                  </a:lnTo>
                  <a:lnTo>
                    <a:pt x="8762" y="1534287"/>
                  </a:lnTo>
                  <a:lnTo>
                    <a:pt x="13715" y="1491361"/>
                  </a:lnTo>
                  <a:lnTo>
                    <a:pt x="19684" y="1448815"/>
                  </a:lnTo>
                  <a:lnTo>
                    <a:pt x="26669" y="1406525"/>
                  </a:lnTo>
                  <a:lnTo>
                    <a:pt x="34670" y="1364614"/>
                  </a:lnTo>
                  <a:lnTo>
                    <a:pt x="43814" y="1323086"/>
                  </a:lnTo>
                  <a:lnTo>
                    <a:pt x="53847" y="1281938"/>
                  </a:lnTo>
                  <a:lnTo>
                    <a:pt x="64896" y="1241171"/>
                  </a:lnTo>
                  <a:lnTo>
                    <a:pt x="76834" y="1200785"/>
                  </a:lnTo>
                  <a:lnTo>
                    <a:pt x="89788" y="1160907"/>
                  </a:lnTo>
                  <a:lnTo>
                    <a:pt x="103758" y="1121410"/>
                  </a:lnTo>
                  <a:lnTo>
                    <a:pt x="118490" y="1082421"/>
                  </a:lnTo>
                  <a:lnTo>
                    <a:pt x="134365" y="1043813"/>
                  </a:lnTo>
                  <a:lnTo>
                    <a:pt x="151002" y="1005713"/>
                  </a:lnTo>
                  <a:lnTo>
                    <a:pt x="168528" y="968121"/>
                  </a:lnTo>
                  <a:lnTo>
                    <a:pt x="186943" y="931037"/>
                  </a:lnTo>
                  <a:lnTo>
                    <a:pt x="206247" y="894461"/>
                  </a:lnTo>
                  <a:lnTo>
                    <a:pt x="226440" y="858393"/>
                  </a:lnTo>
                  <a:lnTo>
                    <a:pt x="247395" y="822833"/>
                  </a:lnTo>
                  <a:lnTo>
                    <a:pt x="269239" y="787908"/>
                  </a:lnTo>
                  <a:lnTo>
                    <a:pt x="291845" y="753490"/>
                  </a:lnTo>
                  <a:lnTo>
                    <a:pt x="315340" y="719709"/>
                  </a:lnTo>
                  <a:lnTo>
                    <a:pt x="339470" y="686562"/>
                  </a:lnTo>
                  <a:lnTo>
                    <a:pt x="364489" y="653923"/>
                  </a:lnTo>
                  <a:lnTo>
                    <a:pt x="390270" y="621919"/>
                  </a:lnTo>
                  <a:lnTo>
                    <a:pt x="416813" y="590550"/>
                  </a:lnTo>
                  <a:lnTo>
                    <a:pt x="443991" y="559943"/>
                  </a:lnTo>
                  <a:lnTo>
                    <a:pt x="471931" y="529971"/>
                  </a:lnTo>
                  <a:lnTo>
                    <a:pt x="500633" y="500634"/>
                  </a:lnTo>
                  <a:lnTo>
                    <a:pt x="529970" y="471932"/>
                  </a:lnTo>
                  <a:lnTo>
                    <a:pt x="559942" y="443992"/>
                  </a:lnTo>
                  <a:lnTo>
                    <a:pt x="590550" y="416813"/>
                  </a:lnTo>
                  <a:lnTo>
                    <a:pt x="621918" y="390271"/>
                  </a:lnTo>
                  <a:lnTo>
                    <a:pt x="653922" y="364489"/>
                  </a:lnTo>
                  <a:lnTo>
                    <a:pt x="686562" y="339471"/>
                  </a:lnTo>
                  <a:lnTo>
                    <a:pt x="719708" y="315340"/>
                  </a:lnTo>
                  <a:lnTo>
                    <a:pt x="753490" y="291846"/>
                  </a:lnTo>
                  <a:lnTo>
                    <a:pt x="787907" y="269239"/>
                  </a:lnTo>
                  <a:lnTo>
                    <a:pt x="822832" y="247396"/>
                  </a:lnTo>
                  <a:lnTo>
                    <a:pt x="858392" y="226440"/>
                  </a:lnTo>
                  <a:lnTo>
                    <a:pt x="894460" y="206248"/>
                  </a:lnTo>
                  <a:lnTo>
                    <a:pt x="931037" y="186944"/>
                  </a:lnTo>
                  <a:lnTo>
                    <a:pt x="968120" y="168528"/>
                  </a:lnTo>
                  <a:lnTo>
                    <a:pt x="1005713" y="151002"/>
                  </a:lnTo>
                  <a:lnTo>
                    <a:pt x="1043813" y="134365"/>
                  </a:lnTo>
                  <a:lnTo>
                    <a:pt x="1082420" y="118490"/>
                  </a:lnTo>
                  <a:lnTo>
                    <a:pt x="1121409" y="103759"/>
                  </a:lnTo>
                  <a:lnTo>
                    <a:pt x="1160906" y="89788"/>
                  </a:lnTo>
                  <a:lnTo>
                    <a:pt x="1200784" y="76835"/>
                  </a:lnTo>
                  <a:lnTo>
                    <a:pt x="1241170" y="64897"/>
                  </a:lnTo>
                  <a:lnTo>
                    <a:pt x="1281938" y="53848"/>
                  </a:lnTo>
                  <a:lnTo>
                    <a:pt x="1323085" y="43814"/>
                  </a:lnTo>
                  <a:lnTo>
                    <a:pt x="1364614" y="34671"/>
                  </a:lnTo>
                  <a:lnTo>
                    <a:pt x="1406525" y="26670"/>
                  </a:lnTo>
                  <a:lnTo>
                    <a:pt x="1448815" y="19685"/>
                  </a:lnTo>
                  <a:lnTo>
                    <a:pt x="1491360" y="13715"/>
                  </a:lnTo>
                  <a:lnTo>
                    <a:pt x="1534287" y="8762"/>
                  </a:lnTo>
                  <a:lnTo>
                    <a:pt x="1577593" y="4952"/>
                  </a:lnTo>
                  <a:lnTo>
                    <a:pt x="1621154" y="2286"/>
                  </a:lnTo>
                  <a:lnTo>
                    <a:pt x="1664969" y="508"/>
                  </a:lnTo>
                  <a:lnTo>
                    <a:pt x="1709039" y="0"/>
                  </a:lnTo>
                  <a:lnTo>
                    <a:pt x="1753107" y="508"/>
                  </a:lnTo>
                  <a:lnTo>
                    <a:pt x="1797050" y="2286"/>
                  </a:lnTo>
                  <a:lnTo>
                    <a:pt x="1840483" y="4952"/>
                  </a:lnTo>
                  <a:lnTo>
                    <a:pt x="1883790" y="8762"/>
                  </a:lnTo>
                  <a:lnTo>
                    <a:pt x="1926716" y="13715"/>
                  </a:lnTo>
                  <a:lnTo>
                    <a:pt x="1969262" y="19685"/>
                  </a:lnTo>
                  <a:lnTo>
                    <a:pt x="2011552" y="26670"/>
                  </a:lnTo>
                  <a:lnTo>
                    <a:pt x="2053463" y="34671"/>
                  </a:lnTo>
                  <a:lnTo>
                    <a:pt x="2094991" y="43814"/>
                  </a:lnTo>
                  <a:lnTo>
                    <a:pt x="2136140" y="53848"/>
                  </a:lnTo>
                  <a:lnTo>
                    <a:pt x="2176906" y="64897"/>
                  </a:lnTo>
                  <a:lnTo>
                    <a:pt x="2217293" y="76835"/>
                  </a:lnTo>
                  <a:lnTo>
                    <a:pt x="2257171" y="89788"/>
                  </a:lnTo>
                  <a:lnTo>
                    <a:pt x="2296668" y="103759"/>
                  </a:lnTo>
                  <a:lnTo>
                    <a:pt x="2335656" y="118490"/>
                  </a:lnTo>
                  <a:lnTo>
                    <a:pt x="2374264" y="134365"/>
                  </a:lnTo>
                  <a:lnTo>
                    <a:pt x="2412364" y="151002"/>
                  </a:lnTo>
                  <a:lnTo>
                    <a:pt x="2449956" y="168528"/>
                  </a:lnTo>
                  <a:lnTo>
                    <a:pt x="2487040" y="186944"/>
                  </a:lnTo>
                  <a:lnTo>
                    <a:pt x="2523744" y="206248"/>
                  </a:lnTo>
                  <a:lnTo>
                    <a:pt x="2559684" y="226440"/>
                  </a:lnTo>
                  <a:lnTo>
                    <a:pt x="2595245" y="247396"/>
                  </a:lnTo>
                  <a:lnTo>
                    <a:pt x="2630170" y="269239"/>
                  </a:lnTo>
                  <a:lnTo>
                    <a:pt x="2664586" y="291846"/>
                  </a:lnTo>
                  <a:lnTo>
                    <a:pt x="2698369" y="315340"/>
                  </a:lnTo>
                  <a:lnTo>
                    <a:pt x="2731643" y="339471"/>
                  </a:lnTo>
                  <a:lnTo>
                    <a:pt x="2764154" y="364489"/>
                  </a:lnTo>
                  <a:lnTo>
                    <a:pt x="2796158" y="390271"/>
                  </a:lnTo>
                  <a:lnTo>
                    <a:pt x="2827528" y="416813"/>
                  </a:lnTo>
                  <a:lnTo>
                    <a:pt x="2858134" y="443992"/>
                  </a:lnTo>
                  <a:lnTo>
                    <a:pt x="2888233" y="471932"/>
                  </a:lnTo>
                  <a:lnTo>
                    <a:pt x="2917571" y="500634"/>
                  </a:lnTo>
                  <a:lnTo>
                    <a:pt x="2946146" y="529971"/>
                  </a:lnTo>
                  <a:lnTo>
                    <a:pt x="2974085" y="559943"/>
                  </a:lnTo>
                  <a:lnTo>
                    <a:pt x="3001390" y="590550"/>
                  </a:lnTo>
                  <a:lnTo>
                    <a:pt x="3027806" y="621919"/>
                  </a:lnTo>
                  <a:lnTo>
                    <a:pt x="3053587" y="653923"/>
                  </a:lnTo>
                  <a:lnTo>
                    <a:pt x="3078606" y="686562"/>
                  </a:lnTo>
                  <a:lnTo>
                    <a:pt x="3102736" y="719709"/>
                  </a:lnTo>
                  <a:lnTo>
                    <a:pt x="3126231" y="753490"/>
                  </a:lnTo>
                  <a:lnTo>
                    <a:pt x="3148837" y="787908"/>
                  </a:lnTo>
                  <a:lnTo>
                    <a:pt x="3170681" y="822833"/>
                  </a:lnTo>
                  <a:lnTo>
                    <a:pt x="3191636" y="858393"/>
                  </a:lnTo>
                  <a:lnTo>
                    <a:pt x="3211829" y="894461"/>
                  </a:lnTo>
                  <a:lnTo>
                    <a:pt x="3231133" y="931037"/>
                  </a:lnTo>
                  <a:lnTo>
                    <a:pt x="3249549" y="968121"/>
                  </a:lnTo>
                  <a:lnTo>
                    <a:pt x="3267075" y="1005713"/>
                  </a:lnTo>
                  <a:lnTo>
                    <a:pt x="3283838" y="1043813"/>
                  </a:lnTo>
                  <a:lnTo>
                    <a:pt x="3299586" y="1082421"/>
                  </a:lnTo>
                  <a:lnTo>
                    <a:pt x="3314446" y="1121410"/>
                  </a:lnTo>
                  <a:lnTo>
                    <a:pt x="3328288" y="1160907"/>
                  </a:lnTo>
                  <a:lnTo>
                    <a:pt x="3341243" y="1200785"/>
                  </a:lnTo>
                  <a:lnTo>
                    <a:pt x="3353307" y="1241171"/>
                  </a:lnTo>
                  <a:lnTo>
                    <a:pt x="3364356" y="1281938"/>
                  </a:lnTo>
                  <a:lnTo>
                    <a:pt x="3374389" y="1323086"/>
                  </a:lnTo>
                  <a:lnTo>
                    <a:pt x="3383406" y="1364614"/>
                  </a:lnTo>
                  <a:lnTo>
                    <a:pt x="3391407" y="1406525"/>
                  </a:lnTo>
                  <a:lnTo>
                    <a:pt x="3398393" y="1448815"/>
                  </a:lnTo>
                  <a:lnTo>
                    <a:pt x="3404361" y="1491361"/>
                  </a:lnTo>
                  <a:lnTo>
                    <a:pt x="3409314" y="1534287"/>
                  </a:lnTo>
                  <a:lnTo>
                    <a:pt x="3413125" y="1577594"/>
                  </a:lnTo>
                  <a:lnTo>
                    <a:pt x="3415919" y="1621155"/>
                  </a:lnTo>
                  <a:lnTo>
                    <a:pt x="3417570" y="1664970"/>
                  </a:lnTo>
                  <a:lnTo>
                    <a:pt x="3418078" y="1709039"/>
                  </a:lnTo>
                  <a:lnTo>
                    <a:pt x="3417570" y="1753108"/>
                  </a:lnTo>
                  <a:lnTo>
                    <a:pt x="3415919" y="1797050"/>
                  </a:lnTo>
                  <a:lnTo>
                    <a:pt x="3413125" y="1840484"/>
                  </a:lnTo>
                  <a:lnTo>
                    <a:pt x="3409314" y="1883791"/>
                  </a:lnTo>
                  <a:lnTo>
                    <a:pt x="3404361" y="1926717"/>
                  </a:lnTo>
                  <a:lnTo>
                    <a:pt x="3398393" y="1969262"/>
                  </a:lnTo>
                  <a:lnTo>
                    <a:pt x="3391407" y="2011553"/>
                  </a:lnTo>
                  <a:lnTo>
                    <a:pt x="3383406" y="2053463"/>
                  </a:lnTo>
                  <a:lnTo>
                    <a:pt x="3374389" y="2094992"/>
                  </a:lnTo>
                  <a:lnTo>
                    <a:pt x="3364356" y="2136140"/>
                  </a:lnTo>
                  <a:lnTo>
                    <a:pt x="3353307" y="2176907"/>
                  </a:lnTo>
                  <a:lnTo>
                    <a:pt x="3341243" y="2217293"/>
                  </a:lnTo>
                  <a:lnTo>
                    <a:pt x="3328288" y="2257171"/>
                  </a:lnTo>
                  <a:lnTo>
                    <a:pt x="3314446" y="2296668"/>
                  </a:lnTo>
                  <a:lnTo>
                    <a:pt x="3299586" y="2335657"/>
                  </a:lnTo>
                  <a:lnTo>
                    <a:pt x="3283838" y="2374265"/>
                  </a:lnTo>
                  <a:lnTo>
                    <a:pt x="3267075" y="2412365"/>
                  </a:lnTo>
                  <a:lnTo>
                    <a:pt x="3249549" y="2449957"/>
                  </a:lnTo>
                  <a:lnTo>
                    <a:pt x="3231133" y="2487041"/>
                  </a:lnTo>
                  <a:lnTo>
                    <a:pt x="3211829" y="2523744"/>
                  </a:lnTo>
                  <a:lnTo>
                    <a:pt x="3191636" y="2559685"/>
                  </a:lnTo>
                  <a:lnTo>
                    <a:pt x="3170681" y="2595245"/>
                  </a:lnTo>
                  <a:lnTo>
                    <a:pt x="3148837" y="2630170"/>
                  </a:lnTo>
                  <a:lnTo>
                    <a:pt x="3126231" y="2664587"/>
                  </a:lnTo>
                  <a:lnTo>
                    <a:pt x="3102736" y="2698369"/>
                  </a:lnTo>
                  <a:lnTo>
                    <a:pt x="3078606" y="2731643"/>
                  </a:lnTo>
                  <a:lnTo>
                    <a:pt x="3053587" y="2764155"/>
                  </a:lnTo>
                  <a:lnTo>
                    <a:pt x="3027806" y="2796159"/>
                  </a:lnTo>
                  <a:lnTo>
                    <a:pt x="3001390" y="2827528"/>
                  </a:lnTo>
                  <a:lnTo>
                    <a:pt x="2974085" y="2858135"/>
                  </a:lnTo>
                  <a:lnTo>
                    <a:pt x="2946146" y="2888234"/>
                  </a:lnTo>
                  <a:lnTo>
                    <a:pt x="2917571" y="2917571"/>
                  </a:lnTo>
                  <a:lnTo>
                    <a:pt x="2888233" y="2946146"/>
                  </a:lnTo>
                  <a:lnTo>
                    <a:pt x="2858134" y="2974086"/>
                  </a:lnTo>
                  <a:lnTo>
                    <a:pt x="2827528" y="3001391"/>
                  </a:lnTo>
                  <a:lnTo>
                    <a:pt x="2796158" y="3027807"/>
                  </a:lnTo>
                  <a:lnTo>
                    <a:pt x="2764154" y="3053588"/>
                  </a:lnTo>
                  <a:lnTo>
                    <a:pt x="2731643" y="3078607"/>
                  </a:lnTo>
                  <a:lnTo>
                    <a:pt x="2698369" y="3102737"/>
                  </a:lnTo>
                  <a:lnTo>
                    <a:pt x="2664586" y="3126232"/>
                  </a:lnTo>
                  <a:lnTo>
                    <a:pt x="2630170" y="3148838"/>
                  </a:lnTo>
                  <a:lnTo>
                    <a:pt x="2595245" y="3170682"/>
                  </a:lnTo>
                  <a:lnTo>
                    <a:pt x="2559684" y="3191637"/>
                  </a:lnTo>
                  <a:lnTo>
                    <a:pt x="2523744" y="3211830"/>
                  </a:lnTo>
                  <a:lnTo>
                    <a:pt x="2487040" y="3231134"/>
                  </a:lnTo>
                  <a:lnTo>
                    <a:pt x="2449956" y="3249549"/>
                  </a:lnTo>
                  <a:lnTo>
                    <a:pt x="2412364" y="3267075"/>
                  </a:lnTo>
                  <a:lnTo>
                    <a:pt x="2374264" y="3283839"/>
                  </a:lnTo>
                  <a:lnTo>
                    <a:pt x="2335656" y="3299587"/>
                  </a:lnTo>
                  <a:lnTo>
                    <a:pt x="2296668" y="3314446"/>
                  </a:lnTo>
                  <a:lnTo>
                    <a:pt x="2257171" y="3328289"/>
                  </a:lnTo>
                  <a:lnTo>
                    <a:pt x="2217293" y="3341243"/>
                  </a:lnTo>
                  <a:lnTo>
                    <a:pt x="2176906" y="3353308"/>
                  </a:lnTo>
                  <a:lnTo>
                    <a:pt x="2136140" y="3364357"/>
                  </a:lnTo>
                  <a:lnTo>
                    <a:pt x="2094991" y="3374390"/>
                  </a:lnTo>
                  <a:lnTo>
                    <a:pt x="2053463" y="3383407"/>
                  </a:lnTo>
                  <a:lnTo>
                    <a:pt x="2011552" y="3391408"/>
                  </a:lnTo>
                  <a:lnTo>
                    <a:pt x="1969262" y="3398393"/>
                  </a:lnTo>
                  <a:lnTo>
                    <a:pt x="1926716" y="3404362"/>
                  </a:lnTo>
                  <a:lnTo>
                    <a:pt x="1883790" y="3409315"/>
                  </a:lnTo>
                  <a:lnTo>
                    <a:pt x="1840483" y="3413125"/>
                  </a:lnTo>
                  <a:lnTo>
                    <a:pt x="1797050" y="3415919"/>
                  </a:lnTo>
                  <a:lnTo>
                    <a:pt x="1753107" y="3417570"/>
                  </a:lnTo>
                  <a:lnTo>
                    <a:pt x="1709039" y="3418078"/>
                  </a:lnTo>
                  <a:lnTo>
                    <a:pt x="1664969" y="3417570"/>
                  </a:lnTo>
                  <a:lnTo>
                    <a:pt x="1621154" y="3415919"/>
                  </a:lnTo>
                  <a:lnTo>
                    <a:pt x="1577593" y="3413125"/>
                  </a:lnTo>
                  <a:lnTo>
                    <a:pt x="1534287" y="3409315"/>
                  </a:lnTo>
                  <a:lnTo>
                    <a:pt x="1491360" y="3404362"/>
                  </a:lnTo>
                  <a:lnTo>
                    <a:pt x="1448815" y="3398393"/>
                  </a:lnTo>
                  <a:lnTo>
                    <a:pt x="1406525" y="3391408"/>
                  </a:lnTo>
                  <a:lnTo>
                    <a:pt x="1364614" y="3383407"/>
                  </a:lnTo>
                  <a:lnTo>
                    <a:pt x="1323085" y="3374390"/>
                  </a:lnTo>
                  <a:lnTo>
                    <a:pt x="1281938" y="3364357"/>
                  </a:lnTo>
                  <a:lnTo>
                    <a:pt x="1241170" y="3353308"/>
                  </a:lnTo>
                  <a:lnTo>
                    <a:pt x="1200784" y="3341243"/>
                  </a:lnTo>
                  <a:lnTo>
                    <a:pt x="1160906" y="3328289"/>
                  </a:lnTo>
                  <a:lnTo>
                    <a:pt x="1121409" y="3314446"/>
                  </a:lnTo>
                  <a:lnTo>
                    <a:pt x="1082420" y="3299587"/>
                  </a:lnTo>
                  <a:lnTo>
                    <a:pt x="1043813" y="3283839"/>
                  </a:lnTo>
                  <a:lnTo>
                    <a:pt x="1005713" y="3267075"/>
                  </a:lnTo>
                  <a:lnTo>
                    <a:pt x="968120" y="3249549"/>
                  </a:lnTo>
                  <a:lnTo>
                    <a:pt x="931037" y="3231134"/>
                  </a:lnTo>
                  <a:lnTo>
                    <a:pt x="894460" y="3211830"/>
                  </a:lnTo>
                  <a:lnTo>
                    <a:pt x="858392" y="3191637"/>
                  </a:lnTo>
                  <a:lnTo>
                    <a:pt x="822832" y="3170682"/>
                  </a:lnTo>
                  <a:lnTo>
                    <a:pt x="787907" y="3148838"/>
                  </a:lnTo>
                  <a:lnTo>
                    <a:pt x="753490" y="3126232"/>
                  </a:lnTo>
                  <a:lnTo>
                    <a:pt x="719708" y="3102737"/>
                  </a:lnTo>
                  <a:lnTo>
                    <a:pt x="686562" y="3078607"/>
                  </a:lnTo>
                  <a:lnTo>
                    <a:pt x="653922" y="3053588"/>
                  </a:lnTo>
                  <a:lnTo>
                    <a:pt x="621918" y="3027807"/>
                  </a:lnTo>
                  <a:lnTo>
                    <a:pt x="590550" y="3001391"/>
                  </a:lnTo>
                  <a:lnTo>
                    <a:pt x="559942" y="2974086"/>
                  </a:lnTo>
                  <a:lnTo>
                    <a:pt x="529970" y="2946146"/>
                  </a:lnTo>
                  <a:lnTo>
                    <a:pt x="500633" y="2917571"/>
                  </a:lnTo>
                  <a:lnTo>
                    <a:pt x="471931" y="2888234"/>
                  </a:lnTo>
                  <a:lnTo>
                    <a:pt x="443991" y="2858135"/>
                  </a:lnTo>
                  <a:lnTo>
                    <a:pt x="416813" y="2827528"/>
                  </a:lnTo>
                  <a:lnTo>
                    <a:pt x="390270" y="2796159"/>
                  </a:lnTo>
                  <a:lnTo>
                    <a:pt x="364489" y="2764155"/>
                  </a:lnTo>
                  <a:lnTo>
                    <a:pt x="339470" y="2731643"/>
                  </a:lnTo>
                  <a:lnTo>
                    <a:pt x="315340" y="2698369"/>
                  </a:lnTo>
                  <a:lnTo>
                    <a:pt x="291845" y="2664587"/>
                  </a:lnTo>
                  <a:lnTo>
                    <a:pt x="269239" y="2630170"/>
                  </a:lnTo>
                  <a:lnTo>
                    <a:pt x="247395" y="2595245"/>
                  </a:lnTo>
                  <a:lnTo>
                    <a:pt x="226440" y="2559685"/>
                  </a:lnTo>
                  <a:lnTo>
                    <a:pt x="206247" y="2523744"/>
                  </a:lnTo>
                  <a:lnTo>
                    <a:pt x="186943" y="2487041"/>
                  </a:lnTo>
                  <a:lnTo>
                    <a:pt x="168528" y="2449957"/>
                  </a:lnTo>
                  <a:lnTo>
                    <a:pt x="151002" y="2412365"/>
                  </a:lnTo>
                  <a:lnTo>
                    <a:pt x="134365" y="2374265"/>
                  </a:lnTo>
                  <a:lnTo>
                    <a:pt x="118490" y="2335657"/>
                  </a:lnTo>
                  <a:lnTo>
                    <a:pt x="103758" y="2296668"/>
                  </a:lnTo>
                  <a:lnTo>
                    <a:pt x="89788" y="2257171"/>
                  </a:lnTo>
                  <a:lnTo>
                    <a:pt x="76834" y="2217293"/>
                  </a:lnTo>
                  <a:lnTo>
                    <a:pt x="64896" y="2176907"/>
                  </a:lnTo>
                  <a:lnTo>
                    <a:pt x="53847" y="2136140"/>
                  </a:lnTo>
                  <a:lnTo>
                    <a:pt x="43814" y="2094992"/>
                  </a:lnTo>
                  <a:lnTo>
                    <a:pt x="34670" y="2053463"/>
                  </a:lnTo>
                  <a:lnTo>
                    <a:pt x="26669" y="2011553"/>
                  </a:lnTo>
                  <a:lnTo>
                    <a:pt x="19684" y="1969262"/>
                  </a:lnTo>
                  <a:lnTo>
                    <a:pt x="13715" y="1926717"/>
                  </a:lnTo>
                  <a:lnTo>
                    <a:pt x="8762" y="1883791"/>
                  </a:lnTo>
                  <a:lnTo>
                    <a:pt x="4952" y="1840484"/>
                  </a:lnTo>
                  <a:lnTo>
                    <a:pt x="2285" y="1797050"/>
                  </a:lnTo>
                  <a:lnTo>
                    <a:pt x="507" y="1753108"/>
                  </a:lnTo>
                  <a:lnTo>
                    <a:pt x="0" y="17090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398514" y="3535426"/>
            <a:ext cx="109474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Enabling 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Sales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31029" y="3382467"/>
            <a:ext cx="168910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Seamless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Ordering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Fulfilment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593401" y="1842325"/>
            <a:ext cx="4759960" cy="3816985"/>
            <a:chOff x="3593401" y="1842325"/>
            <a:chExt cx="4759960" cy="3816985"/>
          </a:xfrm>
        </p:grpSpPr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7869" y="1889569"/>
              <a:ext cx="201549" cy="20154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51685" y="3088957"/>
              <a:ext cx="201549" cy="20154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3401" y="4244149"/>
              <a:ext cx="201549" cy="20154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5509" y="2948749"/>
              <a:ext cx="201549" cy="20154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4753" y="1842325"/>
              <a:ext cx="201549" cy="20154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60245" y="4695253"/>
              <a:ext cx="201549" cy="20154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78033" y="5297233"/>
              <a:ext cx="201549" cy="20154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23797" y="5457253"/>
              <a:ext cx="201549" cy="201549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8513444" y="2981325"/>
            <a:ext cx="2164080" cy="2273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7185" indent="-217170">
              <a:lnSpc>
                <a:spcPct val="100000"/>
              </a:lnSpc>
              <a:spcBef>
                <a:spcPts val="105"/>
              </a:spcBef>
              <a:buClr>
                <a:srgbClr val="001A30"/>
              </a:buClr>
              <a:buFont typeface="Trebuchet MS"/>
              <a:buChar char="•"/>
              <a:tabLst>
                <a:tab pos="337820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Microlearning</a:t>
            </a:r>
            <a:r>
              <a:rPr dirty="0" sz="1400" spc="-6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6E7170"/>
                </a:solidFill>
                <a:latin typeface="Century Gothic"/>
                <a:cs typeface="Century Gothic"/>
              </a:rPr>
              <a:t>tool</a:t>
            </a:r>
            <a:endParaRPr sz="1400">
              <a:latin typeface="Century Gothic"/>
              <a:cs typeface="Century Gothic"/>
            </a:endParaRPr>
          </a:p>
          <a:p>
            <a:pPr marL="337185" indent="-217170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337820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Behavioral</a:t>
            </a:r>
            <a:r>
              <a:rPr dirty="0" sz="1400" spc="-5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science,</a:t>
            </a:r>
            <a:endParaRPr sz="1400">
              <a:latin typeface="Century Gothic"/>
              <a:cs typeface="Century Gothic"/>
            </a:endParaRPr>
          </a:p>
          <a:p>
            <a:pPr marL="337185">
              <a:lnSpc>
                <a:spcPct val="100000"/>
              </a:lnSpc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artificial</a:t>
            </a:r>
            <a:r>
              <a:rPr dirty="0" sz="1400" spc="-7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intelligence</a:t>
            </a:r>
            <a:endParaRPr sz="1400">
              <a:latin typeface="Century Gothic"/>
              <a:cs typeface="Century Gothic"/>
            </a:endParaRPr>
          </a:p>
          <a:p>
            <a:pPr marL="337185" marR="192405" indent="-217170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337820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Performance</a:t>
            </a:r>
            <a:r>
              <a:rPr dirty="0" sz="1400" spc="-3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and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knowledge</a:t>
            </a:r>
            <a:r>
              <a:rPr dirty="0" sz="1400" spc="-4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growth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4170"/>
              </a:lnSpc>
              <a:spcBef>
                <a:spcPts val="229"/>
              </a:spcBef>
            </a:pPr>
            <a:r>
              <a:rPr dirty="0" sz="3600" spc="-20" b="1">
                <a:solidFill>
                  <a:srgbClr val="A4A4A4"/>
                </a:solidFill>
                <a:latin typeface="Calibri"/>
                <a:cs typeface="Calibri"/>
              </a:rPr>
              <a:t>APEX</a:t>
            </a:r>
            <a:endParaRPr sz="3600">
              <a:latin typeface="Calibri"/>
              <a:cs typeface="Calibri"/>
            </a:endParaRPr>
          </a:p>
          <a:p>
            <a:pPr marL="245745" indent="-217170">
              <a:lnSpc>
                <a:spcPts val="1530"/>
              </a:lnSpc>
              <a:buClr>
                <a:srgbClr val="001A30"/>
              </a:buClr>
              <a:buFont typeface="Trebuchet MS"/>
              <a:buChar char="•"/>
              <a:tabLst>
                <a:tab pos="246379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Incentive</a:t>
            </a:r>
            <a:r>
              <a:rPr dirty="0" sz="1400" spc="-5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program</a:t>
            </a:r>
            <a:endParaRPr sz="1400">
              <a:latin typeface="Century Gothic"/>
              <a:cs typeface="Century Gothic"/>
            </a:endParaRPr>
          </a:p>
          <a:p>
            <a:pPr marL="245745">
              <a:lnSpc>
                <a:spcPct val="100000"/>
              </a:lnSpc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management</a:t>
            </a:r>
            <a:r>
              <a:rPr dirty="0" sz="1400" spc="-3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solution</a:t>
            </a:r>
            <a:endParaRPr sz="1400">
              <a:latin typeface="Century Gothic"/>
              <a:cs typeface="Century Gothic"/>
            </a:endParaRPr>
          </a:p>
          <a:p>
            <a:pPr marL="245745" indent="-217170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246379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Direct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retailer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visibility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841360" y="5896762"/>
            <a:ext cx="221742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Value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added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 services</a:t>
            </a:r>
            <a:endParaRPr sz="1400">
              <a:latin typeface="Century Gothic"/>
              <a:cs typeface="Century Gothic"/>
            </a:endParaRPr>
          </a:p>
          <a:p>
            <a:pPr marL="228600" indent="-216535">
              <a:lnSpc>
                <a:spcPct val="100000"/>
              </a:lnSpc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Helps</a:t>
            </a:r>
            <a:r>
              <a:rPr dirty="0" sz="1400" spc="-5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retailers</a:t>
            </a:r>
            <a:r>
              <a:rPr dirty="0" sz="1400" spc="-3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manage</a:t>
            </a:r>
            <a:endParaRPr sz="1400">
              <a:latin typeface="Century Gothic"/>
              <a:cs typeface="Century Gothic"/>
            </a:endParaRPr>
          </a:p>
          <a:p>
            <a:pPr marL="228600">
              <a:lnSpc>
                <a:spcPct val="100000"/>
              </a:lnSpc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their</a:t>
            </a:r>
            <a:r>
              <a:rPr dirty="0" sz="1400" spc="-2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business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722247" y="5776976"/>
            <a:ext cx="267716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435609" indent="-216535">
              <a:lnSpc>
                <a:spcPct val="100000"/>
              </a:lnSpc>
              <a:spcBef>
                <a:spcPts val="100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Routing</a:t>
            </a:r>
            <a:r>
              <a:rPr dirty="0" sz="1400" spc="-5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and</a:t>
            </a:r>
            <a:r>
              <a:rPr dirty="0" sz="1400" spc="-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telematics software</a:t>
            </a:r>
            <a:endParaRPr sz="1400">
              <a:latin typeface="Century Gothic"/>
              <a:cs typeface="Century Gothic"/>
            </a:endParaRPr>
          </a:p>
          <a:p>
            <a:pPr marL="228600" marR="5080" indent="-216535">
              <a:lnSpc>
                <a:spcPct val="100000"/>
              </a:lnSpc>
              <a:spcBef>
                <a:spcPts val="5"/>
              </a:spcBef>
              <a:buClr>
                <a:srgbClr val="001A30"/>
              </a:buClr>
              <a:buFont typeface="Trebuchet MS"/>
              <a:buChar char="•"/>
              <a:tabLst>
                <a:tab pos="229235" algn="l"/>
              </a:tabLst>
            </a:pP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Optimizes</a:t>
            </a:r>
            <a:r>
              <a:rPr dirty="0" sz="1400" spc="-4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our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fleet</a:t>
            </a:r>
            <a:r>
              <a:rPr dirty="0" sz="1400" spc="-4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to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ensure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quick,</a:t>
            </a:r>
            <a:r>
              <a:rPr dirty="0" sz="1400" spc="-65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6E7170"/>
                </a:solidFill>
                <a:latin typeface="Century Gothic"/>
                <a:cs typeface="Century Gothic"/>
              </a:rPr>
              <a:t>consistent</a:t>
            </a:r>
            <a:r>
              <a:rPr dirty="0" sz="1400" spc="-50">
                <a:solidFill>
                  <a:srgbClr val="6E717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6E7170"/>
                </a:solidFill>
                <a:latin typeface="Century Gothic"/>
                <a:cs typeface="Century Gothic"/>
              </a:rPr>
              <a:t>delivery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59864" y="5519928"/>
            <a:ext cx="1880615" cy="236220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01356" y="5542788"/>
            <a:ext cx="2397252" cy="475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6" ma:contentTypeDescription="Create a new document." ma:contentTypeScope="" ma:versionID="cb48918adfcef87161ba27b5e1ec65de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1b3d014525cf0e481e720b9114ae285d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F5777-8E72-494E-958F-B4F0170119AF}"/>
</file>

<file path=customXml/itemProps2.xml><?xml version="1.0" encoding="utf-8"?>
<ds:datastoreItem xmlns:ds="http://schemas.openxmlformats.org/officeDocument/2006/customXml" ds:itemID="{943FC9AE-1CAD-46FD-8543-DF9539DB07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Monika Yzabelle D. Rodolfo</dc:creator>
  <dc:title>Bridgestone  Re-introduction</dc:title>
  <dcterms:created xsi:type="dcterms:W3CDTF">2022-12-14T12:40:04Z</dcterms:created>
  <dcterms:modified xsi:type="dcterms:W3CDTF">2022-12-14T12:40:04Z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2022-12-14T00:00:00Z</vt:filetime>
  </property>
  <property fmtid="{D5CDD505-2E9C-101B-9397-08002B2CF9AE}" pid="5" name="Producer">
    <vt:lpwstr>Microsoft® PowerPoint® for Microsoft 365</vt:lpwstr>
  </property>
</Properties>
</file>